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8" r:id="rId2"/>
    <p:sldId id="328" r:id="rId3"/>
    <p:sldId id="329" r:id="rId4"/>
    <p:sldId id="330" r:id="rId5"/>
    <p:sldId id="326" r:id="rId6"/>
    <p:sldId id="327" r:id="rId7"/>
    <p:sldId id="335" r:id="rId8"/>
    <p:sldId id="331" r:id="rId9"/>
    <p:sldId id="336" r:id="rId10"/>
    <p:sldId id="332" r:id="rId11"/>
    <p:sldId id="333" r:id="rId12"/>
    <p:sldId id="334" r:id="rId13"/>
    <p:sldId id="337" r:id="rId14"/>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00"/>
    <a:srgbClr val="54A700"/>
    <a:srgbClr val="443205"/>
    <a:srgbClr val="706E0C"/>
    <a:srgbClr val="55A900"/>
    <a:srgbClr val="51A5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6874" autoAdjust="0"/>
  </p:normalViewPr>
  <p:slideViewPr>
    <p:cSldViewPr snapToGrid="0" showGuides="1">
      <p:cViewPr varScale="1">
        <p:scale>
          <a:sx n="41" d="100"/>
          <a:sy n="41" d="100"/>
        </p:scale>
        <p:origin x="688" y="20"/>
      </p:cViewPr>
      <p:guideLst/>
    </p:cSldViewPr>
  </p:slideViewPr>
  <p:outlineViewPr>
    <p:cViewPr>
      <p:scale>
        <a:sx n="33" d="100"/>
        <a:sy n="33" d="100"/>
      </p:scale>
      <p:origin x="0" y="-428"/>
    </p:cViewPr>
    <p:sldLst>
      <p:sld r:id="rId1"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atin typeface="Arial" panose="020B0604020202020204" pitchFamily="34" charset="0"/>
              </a:defRPr>
            </a:lvl1pPr>
          </a:lstStyle>
          <a:p>
            <a:fld id="{27D12AED-3033-4657-B7DC-D4E6DDB6F51C}" type="datetimeFigureOut">
              <a:rPr lang="en-US" smtClean="0"/>
              <a:pPr/>
              <a:t>11/25/2024</a:t>
            </a:fld>
            <a:endParaRPr lang="en-US"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atin typeface="Arial" panose="020B0604020202020204" pitchFamily="34" charset="0"/>
              </a:defRPr>
            </a:lvl1pPr>
          </a:lstStyle>
          <a:p>
            <a:fld id="{739C7C79-F225-43DA-A66A-FE385518FA41}" type="slidenum">
              <a:rPr lang="en-US" smtClean="0"/>
              <a:pPr/>
              <a:t>‹#›</a:t>
            </a:fld>
            <a:endParaRPr lang="en-US" dirty="0"/>
          </a:p>
        </p:txBody>
      </p:sp>
    </p:spTree>
    <p:extLst>
      <p:ext uri="{BB962C8B-B14F-4D97-AF65-F5344CB8AC3E}">
        <p14:creationId xmlns:p14="http://schemas.microsoft.com/office/powerpoint/2010/main" val="473833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Welcome to the exercise part of today’s lecture. The rest of the afternoon consists of three parts. First I will give you some background to the exercise and very quickly repeat some general concepts. Then I will go with you through the R-Script of today’s exercise and in the last part you will conduct the analysis in R yourself</a:t>
            </a:r>
          </a:p>
        </p:txBody>
      </p:sp>
      <p:sp>
        <p:nvSpPr>
          <p:cNvPr id="4" name="Slide Number Placeholder 3"/>
          <p:cNvSpPr>
            <a:spLocks noGrp="1"/>
          </p:cNvSpPr>
          <p:nvPr>
            <p:ph type="sldNum" sz="quarter" idx="5"/>
          </p:nvPr>
        </p:nvSpPr>
        <p:spPr/>
        <p:txBody>
          <a:bodyPr/>
          <a:lstStyle/>
          <a:p>
            <a:fld id="{739C7C79-F225-43DA-A66A-FE385518FA41}" type="slidenum">
              <a:rPr lang="en-US" smtClean="0"/>
              <a:pPr/>
              <a:t>1</a:t>
            </a:fld>
            <a:endParaRPr lang="en-US" dirty="0"/>
          </a:p>
        </p:txBody>
      </p:sp>
    </p:spTree>
    <p:extLst>
      <p:ext uri="{BB962C8B-B14F-4D97-AF65-F5344CB8AC3E}">
        <p14:creationId xmlns:p14="http://schemas.microsoft.com/office/powerpoint/2010/main" val="34299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a </a:t>
            </a:r>
            <a:r>
              <a:rPr lang="en-GB" b="1" dirty="0"/>
              <a:t>taxonomic unit</a:t>
            </a:r>
            <a:r>
              <a:rPr lang="en-GB" dirty="0"/>
              <a:t> such as an </a:t>
            </a:r>
            <a:r>
              <a:rPr lang="en-GB" b="1" dirty="0"/>
              <a:t>ASV (Amplicon Sequence Variant)</a:t>
            </a:r>
            <a:r>
              <a:rPr lang="en-GB" dirty="0"/>
              <a:t> is not always equivalent to a species, but it often serves as a proxy for species in ecological studies. Here’s why:</a:t>
            </a:r>
          </a:p>
          <a:p>
            <a:r>
              <a:rPr lang="en-GB" b="1" dirty="0"/>
              <a:t>What is a Taxonomic Unit?</a:t>
            </a:r>
          </a:p>
          <a:p>
            <a:pPr>
              <a:buFont typeface="Arial" panose="020B0604020202020204" pitchFamily="34" charset="0"/>
              <a:buChar char="•"/>
            </a:pPr>
            <a:r>
              <a:rPr lang="en-GB" dirty="0"/>
              <a:t>Taxonomic units, like ASVs or OTUs (Operational Taxonomic Units), represent distinct sequences or groups of sequences identified during the analysis of sequencing data.</a:t>
            </a:r>
          </a:p>
          <a:p>
            <a:endParaRPr lang="en-DE" dirty="0"/>
          </a:p>
        </p:txBody>
      </p:sp>
      <p:sp>
        <p:nvSpPr>
          <p:cNvPr id="4" name="Slide Number Placeholder 3"/>
          <p:cNvSpPr>
            <a:spLocks noGrp="1"/>
          </p:cNvSpPr>
          <p:nvPr>
            <p:ph type="sldNum" sz="quarter" idx="5"/>
          </p:nvPr>
        </p:nvSpPr>
        <p:spPr/>
        <p:txBody>
          <a:bodyPr/>
          <a:lstStyle/>
          <a:p>
            <a:fld id="{739C7C79-F225-43DA-A66A-FE385518FA41}" type="slidenum">
              <a:rPr lang="en-US" smtClean="0"/>
              <a:pPr/>
              <a:t>12</a:t>
            </a:fld>
            <a:endParaRPr lang="en-US" dirty="0"/>
          </a:p>
        </p:txBody>
      </p:sp>
    </p:spTree>
    <p:extLst>
      <p:ext uri="{BB962C8B-B14F-4D97-AF65-F5344CB8AC3E}">
        <p14:creationId xmlns:p14="http://schemas.microsoft.com/office/powerpoint/2010/main" val="2851539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As preparation for this lecture, you should have all read the publication by </a:t>
            </a:r>
            <a:r>
              <a:rPr lang="en-GB" noProof="0" dirty="0" err="1"/>
              <a:t>Yudi</a:t>
            </a:r>
            <a:r>
              <a:rPr lang="en-GB" noProof="0" dirty="0"/>
              <a:t> Lozano and colleagues that looked at the individual and interactive effects of microplastic and drought effects on fungal communities. The factorial design contains four groups of samples, Pots with no microplastic or drought – so the control, pots with microplastic, pots with drought, and plastic. After two month the experiment was harvested and the rhizosphere soil - so the soil that remained attached to the roots after gentle movement - was collected. The DNA was extracted from the soil samples and the prepared and sent to amplicon sequencing</a:t>
            </a:r>
          </a:p>
        </p:txBody>
      </p:sp>
      <p:sp>
        <p:nvSpPr>
          <p:cNvPr id="4" name="Slide Number Placeholder 3"/>
          <p:cNvSpPr>
            <a:spLocks noGrp="1"/>
          </p:cNvSpPr>
          <p:nvPr>
            <p:ph type="sldNum" sz="quarter" idx="5"/>
          </p:nvPr>
        </p:nvSpPr>
        <p:spPr/>
        <p:txBody>
          <a:bodyPr/>
          <a:lstStyle/>
          <a:p>
            <a:fld id="{739C7C79-F225-43DA-A66A-FE385518FA41}" type="slidenum">
              <a:rPr lang="en-US" smtClean="0"/>
              <a:pPr/>
              <a:t>2</a:t>
            </a:fld>
            <a:endParaRPr lang="en-US" dirty="0"/>
          </a:p>
        </p:txBody>
      </p:sp>
    </p:spTree>
    <p:extLst>
      <p:ext uri="{BB962C8B-B14F-4D97-AF65-F5344CB8AC3E}">
        <p14:creationId xmlns:p14="http://schemas.microsoft.com/office/powerpoint/2010/main" val="3730975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r>
              <a:rPr lang="en-GB" noProof="0" dirty="0"/>
              <a:t>Amplicon sequencing is a method used to study specific parts of DNA, which helps identify and classify different species. For fungi the Internal Transcribed Spacer (ITS) region is used. Specific primers, so s</a:t>
            </a:r>
            <a:r>
              <a:rPr lang="en-GB" dirty="0" err="1"/>
              <a:t>hort</a:t>
            </a:r>
            <a:r>
              <a:rPr lang="en-GB" dirty="0"/>
              <a:t> pieces of DNA that match the beginning and end of the ITS region are used. They act like markers, telling the process exactly where to start and stop copying the DNA. Afterwards, PCR (Polymerase Chain Reaction) is used to make many copies of the ITS region. Once enough copies are made, they are sequenced (read) to determine the exact DNA sequence of the ITS region. Raw sequencing data is processed to filter low-quality reads and remove artifacts of PCR. Reads are clustered into Taxonomic Units such as Amplicon Sequence Variants (ASVs) based on sequence similarity. Each ASV represents a unique sequence and often corresponds to a specific microbial organism and are used as a proxy for species. These ASVs are then aligned or matched to a reference database.</a:t>
            </a:r>
          </a:p>
          <a:p>
            <a:pPr defTabSz="990478"/>
            <a:r>
              <a:rPr lang="en-GB" noProof="0" dirty="0"/>
              <a:t>For this setup in particular this process led to a dataset including 1136 ASVs, as well as the taxonomic and ecological IDs.</a:t>
            </a:r>
          </a:p>
          <a:p>
            <a:endParaRPr lang="en-GB" noProof="0" dirty="0"/>
          </a:p>
          <a:p>
            <a:endParaRPr lang="en-GB" noProof="0" dirty="0"/>
          </a:p>
          <a:p>
            <a:r>
              <a:rPr lang="en-GB" noProof="0" dirty="0"/>
              <a:t>To identify and </a:t>
            </a:r>
            <a:r>
              <a:rPr lang="en-GB" noProof="0" dirty="0" err="1"/>
              <a:t>analyze</a:t>
            </a:r>
            <a:r>
              <a:rPr lang="en-GB" noProof="0" dirty="0"/>
              <a:t> fungal species the Amplicon sequencing of the </a:t>
            </a:r>
            <a:r>
              <a:rPr lang="en-GB" b="1" noProof="0" dirty="0"/>
              <a:t>ITS2 (Internal Transcribed Spacer 2)</a:t>
            </a:r>
            <a:r>
              <a:rPr lang="en-GB" noProof="0" dirty="0"/>
              <a:t> region is sequenced. For this, the region is first amplified by PCR using specific primers, and these amplicons/PCR products are then prepared for sequencing by attaching adapter sequences and barcodes. The prepared libraries are sequenced using platforms like Illumina, which generate short-read (300-500 bp) sequences of the ITS2 amplicons.</a:t>
            </a:r>
          </a:p>
          <a:p>
            <a:r>
              <a:rPr lang="en-GB" noProof="0" dirty="0"/>
              <a:t>Raw sequencing data is processed to filter low-quality reads and remove chimeras (artifacts of PCR). Reads are clustered into</a:t>
            </a:r>
            <a:r>
              <a:rPr lang="en-GB" b="0" noProof="0" dirty="0"/>
              <a:t> Taxonomic Units such as Amplicon Sequence Variants (ASVs) based on sequence similarity. </a:t>
            </a:r>
            <a:r>
              <a:rPr lang="en-GB" noProof="0" dirty="0"/>
              <a:t>These units are compared to reference databases (e.g., UNITE) to identify species or higher taxonomic ranks.</a:t>
            </a:r>
          </a:p>
          <a:p>
            <a:r>
              <a:rPr lang="en-GB" noProof="0" dirty="0"/>
              <a:t>For this setup in particular this process led to a dataset including 1136 ASVs, as well as the taxonomic and ecological IDs.</a:t>
            </a:r>
          </a:p>
          <a:p>
            <a:endParaRPr lang="en-GB" noProof="0" dirty="0"/>
          </a:p>
        </p:txBody>
      </p:sp>
      <p:sp>
        <p:nvSpPr>
          <p:cNvPr id="4" name="Slide Number Placeholder 3"/>
          <p:cNvSpPr>
            <a:spLocks noGrp="1"/>
          </p:cNvSpPr>
          <p:nvPr>
            <p:ph type="sldNum" sz="quarter" idx="5"/>
          </p:nvPr>
        </p:nvSpPr>
        <p:spPr/>
        <p:txBody>
          <a:bodyPr/>
          <a:lstStyle/>
          <a:p>
            <a:fld id="{739C7C79-F225-43DA-A66A-FE385518FA41}" type="slidenum">
              <a:rPr lang="en-US" smtClean="0"/>
              <a:pPr/>
              <a:t>3</a:t>
            </a:fld>
            <a:endParaRPr lang="en-US" dirty="0"/>
          </a:p>
        </p:txBody>
      </p:sp>
    </p:spTree>
    <p:extLst>
      <p:ext uri="{BB962C8B-B14F-4D97-AF65-F5344CB8AC3E}">
        <p14:creationId xmlns:p14="http://schemas.microsoft.com/office/powerpoint/2010/main" val="121153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So for you, this means that you have three data files. One with the ASVs for each sample, one with the background information on these samples, and one about the taxonomic information of the ASVs</a:t>
            </a:r>
          </a:p>
        </p:txBody>
      </p:sp>
      <p:sp>
        <p:nvSpPr>
          <p:cNvPr id="4" name="Slide Number Placeholder 3"/>
          <p:cNvSpPr>
            <a:spLocks noGrp="1"/>
          </p:cNvSpPr>
          <p:nvPr>
            <p:ph type="sldNum" sz="quarter" idx="5"/>
          </p:nvPr>
        </p:nvSpPr>
        <p:spPr/>
        <p:txBody>
          <a:bodyPr/>
          <a:lstStyle/>
          <a:p>
            <a:fld id="{739C7C79-F225-43DA-A66A-FE385518FA41}" type="slidenum">
              <a:rPr lang="en-US" smtClean="0"/>
              <a:pPr/>
              <a:t>4</a:t>
            </a:fld>
            <a:endParaRPr lang="en-US" dirty="0"/>
          </a:p>
        </p:txBody>
      </p:sp>
    </p:spTree>
    <p:extLst>
      <p:ext uri="{BB962C8B-B14F-4D97-AF65-F5344CB8AC3E}">
        <p14:creationId xmlns:p14="http://schemas.microsoft.com/office/powerpoint/2010/main" val="643217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So what exactly are we looking at within this data set – We are interested in </a:t>
            </a:r>
            <a:r>
              <a:rPr lang="en-GB" noProof="0" dirty="0" err="1"/>
              <a:t>analyzing</a:t>
            </a:r>
            <a:r>
              <a:rPr lang="en-GB" noProof="0" dirty="0"/>
              <a:t> the communities within these samples. So all fungal species living in the soil sample at the time of the harvest. </a:t>
            </a:r>
          </a:p>
          <a:p>
            <a:r>
              <a:rPr lang="en-GB" noProof="0" dirty="0"/>
              <a:t>There are different kinds of communities with different kinds of interaction between the species - such as a food web or a mutualistic community. In our case, we are interested in the horizontal community so all species at the same tropical level.</a:t>
            </a:r>
          </a:p>
        </p:txBody>
      </p:sp>
      <p:sp>
        <p:nvSpPr>
          <p:cNvPr id="4" name="Slide Number Placeholder 3"/>
          <p:cNvSpPr>
            <a:spLocks noGrp="1"/>
          </p:cNvSpPr>
          <p:nvPr>
            <p:ph type="sldNum" sz="quarter" idx="5"/>
          </p:nvPr>
        </p:nvSpPr>
        <p:spPr/>
        <p:txBody>
          <a:bodyPr/>
          <a:lstStyle/>
          <a:p>
            <a:fld id="{739C7C79-F225-43DA-A66A-FE385518FA41}" type="slidenum">
              <a:rPr lang="en-US" smtClean="0"/>
              <a:pPr/>
              <a:t>5</a:t>
            </a:fld>
            <a:endParaRPr lang="en-US" dirty="0"/>
          </a:p>
        </p:txBody>
      </p:sp>
    </p:spTree>
    <p:extLst>
      <p:ext uri="{BB962C8B-B14F-4D97-AF65-F5344CB8AC3E}">
        <p14:creationId xmlns:p14="http://schemas.microsoft.com/office/powerpoint/2010/main" val="91105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Our main interests of today’s exercise are two attributes of this community. Firstly we want to know how abundant certain species are within the community. So the richness of a species within one soil sample that represents the alpha diversity of a community. Secondly, we want to assess how the communities in the different samples are composed in relation to each other</a:t>
            </a:r>
          </a:p>
        </p:txBody>
      </p:sp>
      <p:sp>
        <p:nvSpPr>
          <p:cNvPr id="4" name="Slide Number Placeholder 3"/>
          <p:cNvSpPr>
            <a:spLocks noGrp="1"/>
          </p:cNvSpPr>
          <p:nvPr>
            <p:ph type="sldNum" sz="quarter" idx="5"/>
          </p:nvPr>
        </p:nvSpPr>
        <p:spPr/>
        <p:txBody>
          <a:bodyPr/>
          <a:lstStyle/>
          <a:p>
            <a:fld id="{739C7C79-F225-43DA-A66A-FE385518FA41}" type="slidenum">
              <a:rPr lang="en-US" smtClean="0"/>
              <a:pPr/>
              <a:t>6</a:t>
            </a:fld>
            <a:endParaRPr lang="en-US" dirty="0"/>
          </a:p>
        </p:txBody>
      </p:sp>
    </p:spTree>
    <p:extLst>
      <p:ext uri="{BB962C8B-B14F-4D97-AF65-F5344CB8AC3E}">
        <p14:creationId xmlns:p14="http://schemas.microsoft.com/office/powerpoint/2010/main" val="3648978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39C7C79-F225-43DA-A66A-FE385518FA41}" type="slidenum">
              <a:rPr lang="en-US" smtClean="0"/>
              <a:pPr/>
              <a:t>7</a:t>
            </a:fld>
            <a:endParaRPr lang="en-US" dirty="0"/>
          </a:p>
        </p:txBody>
      </p:sp>
    </p:spTree>
    <p:extLst>
      <p:ext uri="{BB962C8B-B14F-4D97-AF65-F5344CB8AC3E}">
        <p14:creationId xmlns:p14="http://schemas.microsoft.com/office/powerpoint/2010/main" val="122537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39C7C79-F225-43DA-A66A-FE385518FA41}" type="slidenum">
              <a:rPr lang="en-US" smtClean="0"/>
              <a:pPr/>
              <a:t>8</a:t>
            </a:fld>
            <a:endParaRPr lang="en-US" dirty="0"/>
          </a:p>
        </p:txBody>
      </p:sp>
    </p:spTree>
    <p:extLst>
      <p:ext uri="{BB962C8B-B14F-4D97-AF65-F5344CB8AC3E}">
        <p14:creationId xmlns:p14="http://schemas.microsoft.com/office/powerpoint/2010/main" val="80349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Studying microbial communities comes with unique challenges. In fungi, the concept of an individual or species is often unclear due to their complex and interconnected nature.</a:t>
            </a:r>
          </a:p>
          <a:p>
            <a:r>
              <a:rPr lang="en-GB" dirty="0"/>
              <a:t>Taxonomy is another hurdle—it's incomplete and constantly changing as new discoveries reshape our understanding.</a:t>
            </a:r>
          </a:p>
          <a:p>
            <a:r>
              <a:rPr lang="en-GB" dirty="0"/>
              <a:t>Counting microbes is also difficult; traditional methods like culturing capture only a small fraction of diversity. Instead, we rely on molecular techniques like amplicon sequencing or meta-barcoding, which </a:t>
            </a:r>
            <a:r>
              <a:rPr lang="en-GB" dirty="0" err="1"/>
              <a:t>analyze</a:t>
            </a:r>
            <a:r>
              <a:rPr lang="en-GB" dirty="0"/>
              <a:t> genetic material from environmental samples. While powerful, these methods have their own limitations, adding complexity to microbial research.</a:t>
            </a:r>
          </a:p>
          <a:p>
            <a:endParaRPr lang="en-DE" dirty="0"/>
          </a:p>
        </p:txBody>
      </p:sp>
      <p:sp>
        <p:nvSpPr>
          <p:cNvPr id="4" name="Slide Number Placeholder 3"/>
          <p:cNvSpPr>
            <a:spLocks noGrp="1"/>
          </p:cNvSpPr>
          <p:nvPr>
            <p:ph type="sldNum" sz="quarter" idx="5"/>
          </p:nvPr>
        </p:nvSpPr>
        <p:spPr/>
        <p:txBody>
          <a:bodyPr/>
          <a:lstStyle/>
          <a:p>
            <a:fld id="{739C7C79-F225-43DA-A66A-FE385518FA41}" type="slidenum">
              <a:rPr lang="en-US" smtClean="0"/>
              <a:pPr/>
              <a:t>11</a:t>
            </a:fld>
            <a:endParaRPr lang="en-US" dirty="0"/>
          </a:p>
        </p:txBody>
      </p:sp>
    </p:spTree>
    <p:extLst>
      <p:ext uri="{BB962C8B-B14F-4D97-AF65-F5344CB8AC3E}">
        <p14:creationId xmlns:p14="http://schemas.microsoft.com/office/powerpoint/2010/main" val="4020542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B048A-F856-8FC0-D1B1-394DDF8B7F74}"/>
              </a:ext>
            </a:extLst>
          </p:cNvPr>
          <p:cNvSpPr>
            <a:spLocks noGrp="1"/>
          </p:cNvSpPr>
          <p:nvPr>
            <p:ph type="ctrTitle" hasCustomPrompt="1"/>
          </p:nvPr>
        </p:nvSpPr>
        <p:spPr>
          <a:xfrm>
            <a:off x="466725" y="1873249"/>
            <a:ext cx="11256349" cy="2137743"/>
          </a:xfrm>
        </p:spPr>
        <p:txBody>
          <a:bodyPr anchor="b"/>
          <a:lstStyle>
            <a:lvl1pPr algn="l">
              <a:lnSpc>
                <a:spcPct val="100000"/>
              </a:lnSpc>
              <a:defRPr sz="4400" b="1">
                <a:solidFill>
                  <a:schemeClr val="tx1"/>
                </a:solidFill>
              </a:defRPr>
            </a:lvl1pPr>
          </a:lstStyle>
          <a:p>
            <a:r>
              <a:rPr lang="de-DE" noProof="0" dirty="0"/>
              <a:t>Überschrift</a:t>
            </a:r>
          </a:p>
        </p:txBody>
      </p:sp>
      <p:sp>
        <p:nvSpPr>
          <p:cNvPr id="3" name="Subtitle 2">
            <a:extLst>
              <a:ext uri="{FF2B5EF4-FFF2-40B4-BE49-F238E27FC236}">
                <a16:creationId xmlns:a16="http://schemas.microsoft.com/office/drawing/2014/main" id="{3FF8EF49-D283-1706-05B8-788EF921231B}"/>
              </a:ext>
            </a:extLst>
          </p:cNvPr>
          <p:cNvSpPr>
            <a:spLocks noGrp="1"/>
          </p:cNvSpPr>
          <p:nvPr>
            <p:ph type="subTitle" idx="1" hasCustomPrompt="1"/>
          </p:nvPr>
        </p:nvSpPr>
        <p:spPr>
          <a:xfrm>
            <a:off x="466725" y="4638260"/>
            <a:ext cx="11256963" cy="1451389"/>
          </a:xfrm>
        </p:spPr>
        <p:txBody>
          <a:bodyPr/>
          <a:lstStyle>
            <a:lvl1pPr marL="0" indent="0" algn="l">
              <a:spcBef>
                <a:spcPts val="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noProof="0" dirty="0"/>
              <a:t>Untertitel</a:t>
            </a:r>
          </a:p>
        </p:txBody>
      </p:sp>
      <p:sp>
        <p:nvSpPr>
          <p:cNvPr id="5" name="Footer Placeholder 4">
            <a:extLst>
              <a:ext uri="{FF2B5EF4-FFF2-40B4-BE49-F238E27FC236}">
                <a16:creationId xmlns:a16="http://schemas.microsoft.com/office/drawing/2014/main" id="{39445280-0B4B-ACEE-CE83-F3068856526C}"/>
              </a:ext>
            </a:extLst>
          </p:cNvPr>
          <p:cNvSpPr>
            <a:spLocks noGrp="1"/>
          </p:cNvSpPr>
          <p:nvPr>
            <p:ph type="ftr" sz="quarter" idx="11"/>
          </p:nvPr>
        </p:nvSpPr>
        <p:spPr/>
        <p:txBody>
          <a:bodyPr/>
          <a:lstStyle/>
          <a:p>
            <a:r>
              <a:rPr lang="de-DE"/>
              <a:t>Name des Referierenden | Einrichtung, Arial 10pt</a:t>
            </a:r>
            <a:endParaRPr lang="en-US"/>
          </a:p>
        </p:txBody>
      </p:sp>
      <p:pic>
        <p:nvPicPr>
          <p:cNvPr id="8" name="Graphic 7">
            <a:extLst>
              <a:ext uri="{FF2B5EF4-FFF2-40B4-BE49-F238E27FC236}">
                <a16:creationId xmlns:a16="http://schemas.microsoft.com/office/drawing/2014/main" id="{1CAA8C86-ED12-4341-7307-2F3B27D4BFB1}"/>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230"/>
          <a:stretch/>
        </p:blipFill>
        <p:spPr>
          <a:xfrm>
            <a:off x="-1" y="348344"/>
            <a:ext cx="4235513" cy="878456"/>
          </a:xfrm>
          <a:prstGeom prst="rect">
            <a:avLst/>
          </a:prstGeom>
        </p:spPr>
      </p:pic>
      <p:sp>
        <p:nvSpPr>
          <p:cNvPr id="7" name="Picture Placeholder 10">
            <a:extLst>
              <a:ext uri="{FF2B5EF4-FFF2-40B4-BE49-F238E27FC236}">
                <a16:creationId xmlns:a16="http://schemas.microsoft.com/office/drawing/2014/main" id="{49FABAF8-EA5F-771A-0608-FF7CA5B657B4}"/>
              </a:ext>
            </a:extLst>
          </p:cNvPr>
          <p:cNvSpPr>
            <a:spLocks noGrp="1"/>
          </p:cNvSpPr>
          <p:nvPr>
            <p:ph type="pic" sz="quarter" idx="13" hasCustomPrompt="1"/>
          </p:nvPr>
        </p:nvSpPr>
        <p:spPr>
          <a:xfrm>
            <a:off x="9758953" y="468313"/>
            <a:ext cx="1964122" cy="707083"/>
          </a:xfrm>
          <a:solidFill>
            <a:schemeClr val="bg1"/>
          </a:solidFill>
        </p:spPr>
        <p:txBody>
          <a:bodyPr anchor="ctr" anchorCtr="0"/>
          <a:lstStyle>
            <a:lvl1pPr algn="ctr">
              <a:defRPr sz="1000"/>
            </a:lvl1pPr>
          </a:lstStyle>
          <a:p>
            <a:r>
              <a:rPr lang="de-DE" dirty="0"/>
              <a:t>Zweitlogo</a:t>
            </a:r>
          </a:p>
        </p:txBody>
      </p:sp>
      <p:pic>
        <p:nvPicPr>
          <p:cNvPr id="6" name="Picture 5">
            <a:extLst>
              <a:ext uri="{FF2B5EF4-FFF2-40B4-BE49-F238E27FC236}">
                <a16:creationId xmlns:a16="http://schemas.microsoft.com/office/drawing/2014/main" id="{EA81514D-6EEA-4C57-9436-CC436416F2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50054" y="348344"/>
            <a:ext cx="3173020" cy="878456"/>
          </a:xfrm>
          <a:prstGeom prst="rect">
            <a:avLst/>
          </a:prstGeom>
        </p:spPr>
      </p:pic>
    </p:spTree>
    <p:extLst>
      <p:ext uri="{BB962C8B-B14F-4D97-AF65-F5344CB8AC3E}">
        <p14:creationId xmlns:p14="http://schemas.microsoft.com/office/powerpoint/2010/main" val="2462970270"/>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enner Option 4">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FF4C5BC-6D20-FED4-8532-7AF4433366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2" name="Title 1">
            <a:extLst>
              <a:ext uri="{FF2B5EF4-FFF2-40B4-BE49-F238E27FC236}">
                <a16:creationId xmlns:a16="http://schemas.microsoft.com/office/drawing/2014/main" id="{CBDFDFFF-E562-B802-280D-F82B196CC616}"/>
              </a:ext>
            </a:extLst>
          </p:cNvPr>
          <p:cNvSpPr>
            <a:spLocks noGrp="1"/>
          </p:cNvSpPr>
          <p:nvPr>
            <p:ph type="title" hasCustomPrompt="1"/>
          </p:nvPr>
        </p:nvSpPr>
        <p:spPr>
          <a:xfrm>
            <a:off x="466726" y="3278188"/>
            <a:ext cx="9114596" cy="1404937"/>
          </a:xfrm>
        </p:spPr>
        <p:txBody>
          <a:bodyPr anchor="ctr" anchorCtr="0"/>
          <a:lstStyle>
            <a:lvl1pPr>
              <a:lnSpc>
                <a:spcPct val="100000"/>
              </a:lnSpc>
              <a:defRPr sz="3600">
                <a:solidFill>
                  <a:schemeClr val="bg2"/>
                </a:solidFill>
              </a:defRPr>
            </a:lvl1pPr>
          </a:lstStyle>
          <a:p>
            <a:r>
              <a:rPr lang="de-DE" noProof="0" dirty="0"/>
              <a:t>Zwischenüberschrift</a:t>
            </a:r>
          </a:p>
        </p:txBody>
      </p:sp>
      <p:sp>
        <p:nvSpPr>
          <p:cNvPr id="3" name="Textfeld 2">
            <a:extLst>
              <a:ext uri="{FF2B5EF4-FFF2-40B4-BE49-F238E27FC236}">
                <a16:creationId xmlns:a16="http://schemas.microsoft.com/office/drawing/2014/main" id="{87C58130-D793-4585-0F62-E225AFE34C08}"/>
              </a:ext>
            </a:extLst>
          </p:cNvPr>
          <p:cNvSpPr txBox="1"/>
          <p:nvPr userDrawn="1"/>
        </p:nvSpPr>
        <p:spPr>
          <a:xfrm rot="16200000">
            <a:off x="10981533" y="5322091"/>
            <a:ext cx="1406524" cy="128590"/>
          </a:xfrm>
          <a:prstGeom prst="rect">
            <a:avLst/>
          </a:prstGeom>
          <a:noFill/>
        </p:spPr>
        <p:txBody>
          <a:bodyPr wrap="square" lIns="0" tIns="0" rIns="0" bIns="0" rtlCol="0" anchor="b" anchorCtr="0">
            <a:noAutofit/>
          </a:bodyPr>
          <a:lstStyle/>
          <a:p>
            <a:r>
              <a:rPr lang="de-DE" sz="800" dirty="0">
                <a:solidFill>
                  <a:schemeClr val="bg1"/>
                </a:solidFill>
              </a:rPr>
              <a:t>© Michael Fahrig</a:t>
            </a:r>
          </a:p>
        </p:txBody>
      </p:sp>
    </p:spTree>
    <p:extLst>
      <p:ext uri="{BB962C8B-B14F-4D97-AF65-F5344CB8AC3E}">
        <p14:creationId xmlns:p14="http://schemas.microsoft.com/office/powerpoint/2010/main" val="4096996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enner Option 5">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89A371-D2C0-C5C7-599F-F5ADA1B1E1A0}"/>
              </a:ext>
            </a:extLst>
          </p:cNvPr>
          <p:cNvSpPr/>
          <p:nvPr userDrawn="1"/>
        </p:nvSpPr>
        <p:spPr>
          <a:xfrm>
            <a:off x="3454400" y="1440070"/>
            <a:ext cx="7262191" cy="54179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tangle 3">
            <a:extLst>
              <a:ext uri="{FF2B5EF4-FFF2-40B4-BE49-F238E27FC236}">
                <a16:creationId xmlns:a16="http://schemas.microsoft.com/office/drawing/2014/main" id="{F0391775-4AD1-8748-F53B-B70F564F1E28}"/>
              </a:ext>
            </a:extLst>
          </p:cNvPr>
          <p:cNvSpPr/>
          <p:nvPr userDrawn="1"/>
        </p:nvSpPr>
        <p:spPr>
          <a:xfrm>
            <a:off x="-1" y="0"/>
            <a:ext cx="3454401"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a:extLst>
              <a:ext uri="{FF2B5EF4-FFF2-40B4-BE49-F238E27FC236}">
                <a16:creationId xmlns:a16="http://schemas.microsoft.com/office/drawing/2014/main" id="{3F0F319D-54B8-AFBD-BA65-4B5CD82AAB9C}"/>
              </a:ext>
            </a:extLst>
          </p:cNvPr>
          <p:cNvSpPr/>
          <p:nvPr userDrawn="1"/>
        </p:nvSpPr>
        <p:spPr>
          <a:xfrm>
            <a:off x="10716591" y="1440070"/>
            <a:ext cx="1473208" cy="32430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5">
            <a:extLst>
              <a:ext uri="{FF2B5EF4-FFF2-40B4-BE49-F238E27FC236}">
                <a16:creationId xmlns:a16="http://schemas.microsoft.com/office/drawing/2014/main" id="{54B1A0D3-0AC2-CE22-6080-14AD1ABDD9C9}"/>
              </a:ext>
            </a:extLst>
          </p:cNvPr>
          <p:cNvSpPr/>
          <p:nvPr userDrawn="1"/>
        </p:nvSpPr>
        <p:spPr>
          <a:xfrm>
            <a:off x="-1" y="1873249"/>
            <a:ext cx="10716591" cy="26104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CBDFDFFF-E562-B802-280D-F82B196CC616}"/>
              </a:ext>
            </a:extLst>
          </p:cNvPr>
          <p:cNvSpPr>
            <a:spLocks noGrp="1"/>
          </p:cNvSpPr>
          <p:nvPr>
            <p:ph type="title" hasCustomPrompt="1"/>
          </p:nvPr>
        </p:nvSpPr>
        <p:spPr>
          <a:xfrm>
            <a:off x="466725" y="1873249"/>
            <a:ext cx="9847263" cy="2610403"/>
          </a:xfrm>
        </p:spPr>
        <p:txBody>
          <a:bodyPr anchor="ctr" anchorCtr="0"/>
          <a:lstStyle>
            <a:lvl1pPr>
              <a:lnSpc>
                <a:spcPct val="100000"/>
              </a:lnSpc>
              <a:defRPr sz="3600">
                <a:solidFill>
                  <a:schemeClr val="tx1"/>
                </a:solidFill>
              </a:defRPr>
            </a:lvl1pPr>
          </a:lstStyle>
          <a:p>
            <a:r>
              <a:rPr lang="de-DE" noProof="0" dirty="0"/>
              <a:t>Zwischenüberschrift</a:t>
            </a:r>
          </a:p>
        </p:txBody>
      </p:sp>
    </p:spTree>
    <p:extLst>
      <p:ext uri="{BB962C8B-B14F-4D97-AF65-F5344CB8AC3E}">
        <p14:creationId xmlns:p14="http://schemas.microsoft.com/office/powerpoint/2010/main" val="1021759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 einspalti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92C2-FFB1-4708-E8B4-A83FEB8F49D9}"/>
              </a:ext>
            </a:extLst>
          </p:cNvPr>
          <p:cNvSpPr>
            <a:spLocks noGrp="1"/>
          </p:cNvSpPr>
          <p:nvPr>
            <p:ph type="title" hasCustomPrompt="1"/>
          </p:nvPr>
        </p:nvSpPr>
        <p:spPr/>
        <p:txBody>
          <a:bodyPr/>
          <a:lstStyle>
            <a:lvl1pPr>
              <a:defRPr/>
            </a:lvl1pPr>
          </a:lstStyle>
          <a:p>
            <a:r>
              <a:rPr lang="de-DE" noProof="0" dirty="0"/>
              <a:t>Überschrift</a:t>
            </a:r>
          </a:p>
        </p:txBody>
      </p:sp>
      <p:sp>
        <p:nvSpPr>
          <p:cNvPr id="3" name="Content Placeholder 2">
            <a:extLst>
              <a:ext uri="{FF2B5EF4-FFF2-40B4-BE49-F238E27FC236}">
                <a16:creationId xmlns:a16="http://schemas.microsoft.com/office/drawing/2014/main" id="{7C89D84D-EE1B-559A-763F-27CCEDAFB8A5}"/>
              </a:ext>
            </a:extLst>
          </p:cNvPr>
          <p:cNvSpPr>
            <a:spLocks noGrp="1"/>
          </p:cNvSpPr>
          <p:nvPr>
            <p:ph idx="1" hasCustomPrompt="1"/>
          </p:nvPr>
        </p:nvSpPr>
        <p:spPr>
          <a:xfrm>
            <a:off x="466726" y="1796400"/>
            <a:ext cx="9847262" cy="4291200"/>
          </a:xfrm>
        </p:spPr>
        <p:txBody>
          <a:bodyPr/>
          <a:lstStyle>
            <a:lvl2pPr>
              <a:defRPr sz="2000"/>
            </a:lvl2pPr>
            <a:lvl3pPr>
              <a:defRPr sz="2000"/>
            </a:lvl3pPr>
            <a:lvl4pPr>
              <a:defRPr sz="2000"/>
            </a:lvl4pPr>
            <a:lvl5pPr>
              <a:defRPr sz="2000"/>
            </a:lvl5pPr>
          </a:lstStyle>
          <a:p>
            <a:pPr lvl="0"/>
            <a:r>
              <a:rPr lang="de-DE" noProof="0" dirty="0"/>
              <a:t>Fließtext erste Ebene</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 name="Footer Placeholder 4">
            <a:extLst>
              <a:ext uri="{FF2B5EF4-FFF2-40B4-BE49-F238E27FC236}">
                <a16:creationId xmlns:a16="http://schemas.microsoft.com/office/drawing/2014/main" id="{A34F4AAA-16BD-3626-AEA5-8A73E4554BFA}"/>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6" name="Slide Number Placeholder 5">
            <a:extLst>
              <a:ext uri="{FF2B5EF4-FFF2-40B4-BE49-F238E27FC236}">
                <a16:creationId xmlns:a16="http://schemas.microsoft.com/office/drawing/2014/main" id="{C300BAD4-14D0-5047-44BC-502E9A6E90C0}"/>
              </a:ext>
            </a:extLst>
          </p:cNvPr>
          <p:cNvSpPr>
            <a:spLocks noGrp="1"/>
          </p:cNvSpPr>
          <p:nvPr>
            <p:ph type="sldNum" sz="quarter" idx="12"/>
          </p:nvPr>
        </p:nvSpPr>
        <p:spPr/>
        <p:txBody>
          <a:bodyPr/>
          <a:lstStyle/>
          <a:p>
            <a:fld id="{56F622B2-DCC2-4363-AA1C-8797E3A5E5C2}" type="slidenum">
              <a:rPr lang="de-DE" noProof="0" smtClean="0"/>
              <a:t>‹#›</a:t>
            </a:fld>
            <a:endParaRPr lang="de-DE" noProof="0" dirty="0"/>
          </a:p>
        </p:txBody>
      </p:sp>
      <p:pic>
        <p:nvPicPr>
          <p:cNvPr id="24" name="Graphic 23">
            <a:extLst>
              <a:ext uri="{FF2B5EF4-FFF2-40B4-BE49-F238E27FC236}">
                <a16:creationId xmlns:a16="http://schemas.microsoft.com/office/drawing/2014/main" id="{FD8F9C2E-5E35-BA39-43DD-137B5B36373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6569612"/>
            <a:ext cx="288000" cy="288000"/>
          </a:xfrm>
          <a:prstGeom prst="rect">
            <a:avLst/>
          </a:prstGeom>
        </p:spPr>
      </p:pic>
      <p:pic>
        <p:nvPicPr>
          <p:cNvPr id="7" name="Picture 6">
            <a:extLst>
              <a:ext uri="{FF2B5EF4-FFF2-40B4-BE49-F238E27FC236}">
                <a16:creationId xmlns:a16="http://schemas.microsoft.com/office/drawing/2014/main" id="{216C3DAE-2EB7-473D-B959-25EDF8B8F67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6281612"/>
            <a:ext cx="285750" cy="288000"/>
          </a:xfrm>
          <a:prstGeom prst="rect">
            <a:avLst/>
          </a:prstGeom>
        </p:spPr>
      </p:pic>
    </p:spTree>
    <p:extLst>
      <p:ext uri="{BB962C8B-B14F-4D97-AF65-F5344CB8AC3E}">
        <p14:creationId xmlns:p14="http://schemas.microsoft.com/office/powerpoint/2010/main" val="2048728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 zweispalti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92C2-FFB1-4708-E8B4-A83FEB8F49D9}"/>
              </a:ext>
            </a:extLst>
          </p:cNvPr>
          <p:cNvSpPr>
            <a:spLocks noGrp="1"/>
          </p:cNvSpPr>
          <p:nvPr>
            <p:ph type="title" hasCustomPrompt="1"/>
          </p:nvPr>
        </p:nvSpPr>
        <p:spPr/>
        <p:txBody>
          <a:bodyPr/>
          <a:lstStyle>
            <a:lvl1pPr>
              <a:defRPr/>
            </a:lvl1pPr>
          </a:lstStyle>
          <a:p>
            <a:r>
              <a:rPr lang="de-DE" noProof="0" dirty="0"/>
              <a:t>Überschrift</a:t>
            </a:r>
          </a:p>
        </p:txBody>
      </p:sp>
      <p:sp>
        <p:nvSpPr>
          <p:cNvPr id="3" name="Content Placeholder 2">
            <a:extLst>
              <a:ext uri="{FF2B5EF4-FFF2-40B4-BE49-F238E27FC236}">
                <a16:creationId xmlns:a16="http://schemas.microsoft.com/office/drawing/2014/main" id="{7C89D84D-EE1B-559A-763F-27CCEDAFB8A5}"/>
              </a:ext>
            </a:extLst>
          </p:cNvPr>
          <p:cNvSpPr>
            <a:spLocks noGrp="1"/>
          </p:cNvSpPr>
          <p:nvPr>
            <p:ph idx="1" hasCustomPrompt="1"/>
          </p:nvPr>
        </p:nvSpPr>
        <p:spPr>
          <a:xfrm>
            <a:off x="466727" y="1796400"/>
            <a:ext cx="5485274" cy="4291200"/>
          </a:xfrm>
        </p:spPr>
        <p:txBody>
          <a:bodyPr>
            <a:normAutofit/>
          </a:bodyPr>
          <a:lstStyle>
            <a:lvl1pPr>
              <a:defRPr sz="2000"/>
            </a:lvl1pPr>
            <a:lvl2pPr>
              <a:defRPr sz="2000"/>
            </a:lvl2pPr>
            <a:lvl3pPr>
              <a:defRPr sz="2000"/>
            </a:lvl3pPr>
            <a:lvl4pPr>
              <a:defRPr sz="2000"/>
            </a:lvl4pPr>
            <a:lvl5pPr>
              <a:defRPr sz="2000"/>
            </a:lvl5pPr>
          </a:lstStyle>
          <a:p>
            <a:pPr lvl="0"/>
            <a:r>
              <a:rPr lang="de-DE" noProof="0" dirty="0"/>
              <a:t>Fließtext erste Ebene</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 name="Footer Placeholder 4">
            <a:extLst>
              <a:ext uri="{FF2B5EF4-FFF2-40B4-BE49-F238E27FC236}">
                <a16:creationId xmlns:a16="http://schemas.microsoft.com/office/drawing/2014/main" id="{A34F4AAA-16BD-3626-AEA5-8A73E4554BFA}"/>
              </a:ext>
            </a:extLst>
          </p:cNvPr>
          <p:cNvSpPr>
            <a:spLocks noGrp="1"/>
          </p:cNvSpPr>
          <p:nvPr>
            <p:ph type="ftr" sz="quarter" idx="11"/>
          </p:nvPr>
        </p:nvSpPr>
        <p:spPr/>
        <p:txBody>
          <a:bodyPr/>
          <a:lstStyle/>
          <a:p>
            <a:r>
              <a:rPr lang="de-DE"/>
              <a:t>Name des Referierenden | Einrichtung, Arial 10pt</a:t>
            </a:r>
            <a:endParaRPr lang="en-US"/>
          </a:p>
        </p:txBody>
      </p:sp>
      <p:sp>
        <p:nvSpPr>
          <p:cNvPr id="6" name="Slide Number Placeholder 5">
            <a:extLst>
              <a:ext uri="{FF2B5EF4-FFF2-40B4-BE49-F238E27FC236}">
                <a16:creationId xmlns:a16="http://schemas.microsoft.com/office/drawing/2014/main" id="{C300BAD4-14D0-5047-44BC-502E9A6E90C0}"/>
              </a:ext>
            </a:extLst>
          </p:cNvPr>
          <p:cNvSpPr>
            <a:spLocks noGrp="1"/>
          </p:cNvSpPr>
          <p:nvPr>
            <p:ph type="sldNum" sz="quarter" idx="12"/>
          </p:nvPr>
        </p:nvSpPr>
        <p:spPr/>
        <p:txBody>
          <a:bodyPr/>
          <a:lstStyle/>
          <a:p>
            <a:fld id="{56F622B2-DCC2-4363-AA1C-8797E3A5E5C2}" type="slidenum">
              <a:rPr lang="de-DE" noProof="0" smtClean="0"/>
              <a:t>‹#›</a:t>
            </a:fld>
            <a:endParaRPr lang="de-DE" noProof="0" dirty="0"/>
          </a:p>
        </p:txBody>
      </p:sp>
      <p:sp>
        <p:nvSpPr>
          <p:cNvPr id="4" name="Content Placeholder 2">
            <a:extLst>
              <a:ext uri="{FF2B5EF4-FFF2-40B4-BE49-F238E27FC236}">
                <a16:creationId xmlns:a16="http://schemas.microsoft.com/office/drawing/2014/main" id="{0FE2CA85-C8A9-AE51-BACA-F669C81BC3A9}"/>
              </a:ext>
            </a:extLst>
          </p:cNvPr>
          <p:cNvSpPr>
            <a:spLocks noGrp="1"/>
          </p:cNvSpPr>
          <p:nvPr>
            <p:ph idx="13" hasCustomPrompt="1"/>
          </p:nvPr>
        </p:nvSpPr>
        <p:spPr>
          <a:xfrm>
            <a:off x="6240001" y="1796400"/>
            <a:ext cx="5485274" cy="4291200"/>
          </a:xfrm>
        </p:spPr>
        <p:txBody>
          <a:bodyPr>
            <a:normAutofit/>
          </a:bodyPr>
          <a:lstStyle>
            <a:lvl1pPr>
              <a:defRPr sz="2000"/>
            </a:lvl1pPr>
            <a:lvl2pPr>
              <a:defRPr sz="2000"/>
            </a:lvl2pPr>
            <a:lvl3pPr>
              <a:defRPr sz="2000"/>
            </a:lvl3pPr>
            <a:lvl4pPr>
              <a:defRPr sz="2000"/>
            </a:lvl4pPr>
            <a:lvl5pPr>
              <a:defRPr sz="2000"/>
            </a:lvl5pPr>
          </a:lstStyle>
          <a:p>
            <a:pPr lvl="0"/>
            <a:r>
              <a:rPr lang="de-DE" noProof="0" dirty="0"/>
              <a:t>Fließtext erste Ebene</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8" name="Graphic 7">
            <a:extLst>
              <a:ext uri="{FF2B5EF4-FFF2-40B4-BE49-F238E27FC236}">
                <a16:creationId xmlns:a16="http://schemas.microsoft.com/office/drawing/2014/main" id="{1C9BF9DE-D254-4E35-9F8C-044179B0338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6569612"/>
            <a:ext cx="288000" cy="288000"/>
          </a:xfrm>
          <a:prstGeom prst="rect">
            <a:avLst/>
          </a:prstGeom>
        </p:spPr>
      </p:pic>
      <p:pic>
        <p:nvPicPr>
          <p:cNvPr id="9" name="Picture 8">
            <a:extLst>
              <a:ext uri="{FF2B5EF4-FFF2-40B4-BE49-F238E27FC236}">
                <a16:creationId xmlns:a16="http://schemas.microsoft.com/office/drawing/2014/main" id="{736E0FD3-E5B0-43BA-A1A7-1FF1D42E21B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6281612"/>
            <a:ext cx="285750" cy="288000"/>
          </a:xfrm>
          <a:prstGeom prst="rect">
            <a:avLst/>
          </a:prstGeom>
        </p:spPr>
      </p:pic>
    </p:spTree>
    <p:extLst>
      <p:ext uri="{BB962C8B-B14F-4D97-AF65-F5344CB8AC3E}">
        <p14:creationId xmlns:p14="http://schemas.microsoft.com/office/powerpoint/2010/main" val="2221692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Inhalt - vierspalti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92C2-FFB1-4708-E8B4-A83FEB8F49D9}"/>
              </a:ext>
            </a:extLst>
          </p:cNvPr>
          <p:cNvSpPr>
            <a:spLocks noGrp="1"/>
          </p:cNvSpPr>
          <p:nvPr>
            <p:ph type="title" hasCustomPrompt="1"/>
          </p:nvPr>
        </p:nvSpPr>
        <p:spPr/>
        <p:txBody>
          <a:bodyPr/>
          <a:lstStyle>
            <a:lvl1pPr>
              <a:defRPr/>
            </a:lvl1pPr>
          </a:lstStyle>
          <a:p>
            <a:r>
              <a:rPr lang="de-DE" noProof="0" dirty="0"/>
              <a:t>Überschrift</a:t>
            </a:r>
          </a:p>
        </p:txBody>
      </p:sp>
      <p:sp>
        <p:nvSpPr>
          <p:cNvPr id="3" name="Content Placeholder 2">
            <a:extLst>
              <a:ext uri="{FF2B5EF4-FFF2-40B4-BE49-F238E27FC236}">
                <a16:creationId xmlns:a16="http://schemas.microsoft.com/office/drawing/2014/main" id="{7C89D84D-EE1B-559A-763F-27CCEDAFB8A5}"/>
              </a:ext>
            </a:extLst>
          </p:cNvPr>
          <p:cNvSpPr>
            <a:spLocks noGrp="1"/>
          </p:cNvSpPr>
          <p:nvPr>
            <p:ph idx="1" hasCustomPrompt="1"/>
          </p:nvPr>
        </p:nvSpPr>
        <p:spPr>
          <a:xfrm>
            <a:off x="466727" y="1796400"/>
            <a:ext cx="2673811" cy="4291200"/>
          </a:xfrm>
        </p:spPr>
        <p:txBody>
          <a:bodyPr>
            <a:normAutofit/>
          </a:bodyPr>
          <a:lstStyle>
            <a:lvl1pPr>
              <a:defRPr sz="2000"/>
            </a:lvl1pPr>
            <a:lvl2pPr>
              <a:defRPr sz="2000"/>
            </a:lvl2pPr>
            <a:lvl3pPr>
              <a:defRPr sz="2000"/>
            </a:lvl3pPr>
            <a:lvl4pPr>
              <a:defRPr sz="2000"/>
            </a:lvl4pPr>
            <a:lvl5pPr>
              <a:defRPr sz="2000"/>
            </a:lvl5pPr>
          </a:lstStyle>
          <a:p>
            <a:pPr lvl="0"/>
            <a:r>
              <a:rPr lang="de-DE" noProof="0" dirty="0"/>
              <a:t>Fließtext erste Ebene</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 name="Footer Placeholder 4">
            <a:extLst>
              <a:ext uri="{FF2B5EF4-FFF2-40B4-BE49-F238E27FC236}">
                <a16:creationId xmlns:a16="http://schemas.microsoft.com/office/drawing/2014/main" id="{A34F4AAA-16BD-3626-AEA5-8A73E4554BFA}"/>
              </a:ext>
            </a:extLst>
          </p:cNvPr>
          <p:cNvSpPr>
            <a:spLocks noGrp="1"/>
          </p:cNvSpPr>
          <p:nvPr>
            <p:ph type="ftr" sz="quarter" idx="11"/>
          </p:nvPr>
        </p:nvSpPr>
        <p:spPr/>
        <p:txBody>
          <a:bodyPr/>
          <a:lstStyle/>
          <a:p>
            <a:r>
              <a:rPr lang="de-DE"/>
              <a:t>Name des Referierenden | Einrichtung, Arial 10pt</a:t>
            </a:r>
            <a:endParaRPr lang="en-US"/>
          </a:p>
        </p:txBody>
      </p:sp>
      <p:sp>
        <p:nvSpPr>
          <p:cNvPr id="6" name="Slide Number Placeholder 5">
            <a:extLst>
              <a:ext uri="{FF2B5EF4-FFF2-40B4-BE49-F238E27FC236}">
                <a16:creationId xmlns:a16="http://schemas.microsoft.com/office/drawing/2014/main" id="{C300BAD4-14D0-5047-44BC-502E9A6E90C0}"/>
              </a:ext>
            </a:extLst>
          </p:cNvPr>
          <p:cNvSpPr>
            <a:spLocks noGrp="1"/>
          </p:cNvSpPr>
          <p:nvPr>
            <p:ph type="sldNum" sz="quarter" idx="12"/>
          </p:nvPr>
        </p:nvSpPr>
        <p:spPr/>
        <p:txBody>
          <a:bodyPr/>
          <a:lstStyle/>
          <a:p>
            <a:fld id="{56F622B2-DCC2-4363-AA1C-8797E3A5E5C2}" type="slidenum">
              <a:rPr lang="de-DE" noProof="0" smtClean="0"/>
              <a:t>‹#›</a:t>
            </a:fld>
            <a:endParaRPr lang="de-DE" noProof="0" dirty="0"/>
          </a:p>
        </p:txBody>
      </p:sp>
      <p:sp>
        <p:nvSpPr>
          <p:cNvPr id="13" name="Content Placeholder 2">
            <a:extLst>
              <a:ext uri="{FF2B5EF4-FFF2-40B4-BE49-F238E27FC236}">
                <a16:creationId xmlns:a16="http://schemas.microsoft.com/office/drawing/2014/main" id="{A8142009-8219-8BC1-AE3A-F9995A3671D1}"/>
              </a:ext>
            </a:extLst>
          </p:cNvPr>
          <p:cNvSpPr>
            <a:spLocks noGrp="1"/>
          </p:cNvSpPr>
          <p:nvPr>
            <p:ph idx="13" hasCustomPrompt="1"/>
          </p:nvPr>
        </p:nvSpPr>
        <p:spPr>
          <a:xfrm>
            <a:off x="3428538" y="1796400"/>
            <a:ext cx="2522669" cy="4291200"/>
          </a:xfrm>
        </p:spPr>
        <p:txBody>
          <a:bodyPr>
            <a:normAutofit/>
          </a:bodyPr>
          <a:lstStyle>
            <a:lvl1pPr>
              <a:defRPr sz="2000"/>
            </a:lvl1pPr>
            <a:lvl2pPr>
              <a:defRPr sz="2000"/>
            </a:lvl2pPr>
            <a:lvl3pPr>
              <a:defRPr sz="2000"/>
            </a:lvl3pPr>
            <a:lvl4pPr>
              <a:defRPr sz="2000"/>
            </a:lvl4pPr>
            <a:lvl5pPr>
              <a:defRPr sz="2000"/>
            </a:lvl5pPr>
          </a:lstStyle>
          <a:p>
            <a:pPr lvl="0"/>
            <a:r>
              <a:rPr lang="de-DE" noProof="0" dirty="0"/>
              <a:t>Fließtext erste Ebene</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4" name="Content Placeholder 2">
            <a:extLst>
              <a:ext uri="{FF2B5EF4-FFF2-40B4-BE49-F238E27FC236}">
                <a16:creationId xmlns:a16="http://schemas.microsoft.com/office/drawing/2014/main" id="{94DCE4CB-2A8A-E999-BC5B-0546FC61E3B5}"/>
              </a:ext>
            </a:extLst>
          </p:cNvPr>
          <p:cNvSpPr>
            <a:spLocks noGrp="1"/>
          </p:cNvSpPr>
          <p:nvPr>
            <p:ph idx="14" hasCustomPrompt="1"/>
          </p:nvPr>
        </p:nvSpPr>
        <p:spPr>
          <a:xfrm>
            <a:off x="6241190" y="1796400"/>
            <a:ext cx="2522669" cy="4291200"/>
          </a:xfrm>
        </p:spPr>
        <p:txBody>
          <a:bodyPr>
            <a:normAutofit/>
          </a:bodyPr>
          <a:lstStyle>
            <a:lvl1pPr>
              <a:defRPr sz="2000"/>
            </a:lvl1pPr>
            <a:lvl2pPr>
              <a:defRPr sz="2000"/>
            </a:lvl2pPr>
            <a:lvl3pPr>
              <a:defRPr sz="2000"/>
            </a:lvl3pPr>
            <a:lvl4pPr>
              <a:defRPr sz="2000"/>
            </a:lvl4pPr>
            <a:lvl5pPr>
              <a:defRPr sz="2000"/>
            </a:lvl5pPr>
          </a:lstStyle>
          <a:p>
            <a:pPr lvl="0"/>
            <a:r>
              <a:rPr lang="de-DE" noProof="0" dirty="0"/>
              <a:t>Fließtext erste Ebene</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5" name="Content Placeholder 2">
            <a:extLst>
              <a:ext uri="{FF2B5EF4-FFF2-40B4-BE49-F238E27FC236}">
                <a16:creationId xmlns:a16="http://schemas.microsoft.com/office/drawing/2014/main" id="{24D3354A-A889-874A-227B-545FF09A7836}"/>
              </a:ext>
            </a:extLst>
          </p:cNvPr>
          <p:cNvSpPr>
            <a:spLocks noGrp="1"/>
          </p:cNvSpPr>
          <p:nvPr>
            <p:ph idx="15" hasCustomPrompt="1"/>
          </p:nvPr>
        </p:nvSpPr>
        <p:spPr>
          <a:xfrm>
            <a:off x="9049264" y="1796400"/>
            <a:ext cx="2673811" cy="4291200"/>
          </a:xfrm>
        </p:spPr>
        <p:txBody>
          <a:bodyPr>
            <a:normAutofit/>
          </a:bodyPr>
          <a:lstStyle>
            <a:lvl1pPr>
              <a:defRPr sz="2000"/>
            </a:lvl1pPr>
            <a:lvl2pPr>
              <a:defRPr sz="2000"/>
            </a:lvl2pPr>
            <a:lvl3pPr>
              <a:defRPr sz="2000"/>
            </a:lvl3pPr>
            <a:lvl4pPr>
              <a:defRPr sz="2000"/>
            </a:lvl4pPr>
            <a:lvl5pPr>
              <a:defRPr sz="2000"/>
            </a:lvl5pPr>
          </a:lstStyle>
          <a:p>
            <a:pPr lvl="0"/>
            <a:r>
              <a:rPr lang="de-DE" noProof="0" dirty="0"/>
              <a:t>Fließtext erste Ebene</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10" name="Graphic 9">
            <a:extLst>
              <a:ext uri="{FF2B5EF4-FFF2-40B4-BE49-F238E27FC236}">
                <a16:creationId xmlns:a16="http://schemas.microsoft.com/office/drawing/2014/main" id="{E3D5CC78-A64A-4852-AECE-3F7C8AF2CE6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6569612"/>
            <a:ext cx="288000" cy="288000"/>
          </a:xfrm>
          <a:prstGeom prst="rect">
            <a:avLst/>
          </a:prstGeom>
        </p:spPr>
      </p:pic>
      <p:pic>
        <p:nvPicPr>
          <p:cNvPr id="11" name="Picture 10">
            <a:extLst>
              <a:ext uri="{FF2B5EF4-FFF2-40B4-BE49-F238E27FC236}">
                <a16:creationId xmlns:a16="http://schemas.microsoft.com/office/drawing/2014/main" id="{D91D3D4A-CC00-4A94-9FBF-BDC41EB6226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6281612"/>
            <a:ext cx="285750" cy="288000"/>
          </a:xfrm>
          <a:prstGeom prst="rect">
            <a:avLst/>
          </a:prstGeom>
        </p:spPr>
      </p:pic>
    </p:spTree>
    <p:extLst>
      <p:ext uri="{BB962C8B-B14F-4D97-AF65-F5344CB8AC3E}">
        <p14:creationId xmlns:p14="http://schemas.microsoft.com/office/powerpoint/2010/main" val="707241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liederun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3B009781-AC80-2F25-3029-6F12E58808D1}"/>
              </a:ext>
            </a:extLst>
          </p:cNvPr>
          <p:cNvSpPr/>
          <p:nvPr userDrawn="1"/>
        </p:nvSpPr>
        <p:spPr>
          <a:xfrm>
            <a:off x="0" y="1299614"/>
            <a:ext cx="12192000" cy="4790036"/>
          </a:xfrm>
          <a:prstGeom prst="rect">
            <a:avLst/>
          </a:prstGeom>
          <a:solidFill>
            <a:srgbClr val="CCDAD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sp>
        <p:nvSpPr>
          <p:cNvPr id="2" name="Title 1">
            <a:extLst>
              <a:ext uri="{FF2B5EF4-FFF2-40B4-BE49-F238E27FC236}">
                <a16:creationId xmlns:a16="http://schemas.microsoft.com/office/drawing/2014/main" id="{42C992C2-FFB1-4708-E8B4-A83FEB8F49D9}"/>
              </a:ext>
            </a:extLst>
          </p:cNvPr>
          <p:cNvSpPr>
            <a:spLocks noGrp="1"/>
          </p:cNvSpPr>
          <p:nvPr>
            <p:ph type="title" hasCustomPrompt="1"/>
          </p:nvPr>
        </p:nvSpPr>
        <p:spPr>
          <a:xfrm>
            <a:off x="466726" y="335389"/>
            <a:ext cx="11256962" cy="703885"/>
          </a:xfrm>
        </p:spPr>
        <p:txBody>
          <a:bodyPr/>
          <a:lstStyle>
            <a:lvl1pPr>
              <a:defRPr/>
            </a:lvl1pPr>
          </a:lstStyle>
          <a:p>
            <a:r>
              <a:rPr lang="de-DE" noProof="0" dirty="0"/>
              <a:t>Überschrift</a:t>
            </a:r>
          </a:p>
        </p:txBody>
      </p:sp>
      <p:sp>
        <p:nvSpPr>
          <p:cNvPr id="5" name="Footer Placeholder 4">
            <a:extLst>
              <a:ext uri="{FF2B5EF4-FFF2-40B4-BE49-F238E27FC236}">
                <a16:creationId xmlns:a16="http://schemas.microsoft.com/office/drawing/2014/main" id="{A34F4AAA-16BD-3626-AEA5-8A73E4554BFA}"/>
              </a:ext>
            </a:extLst>
          </p:cNvPr>
          <p:cNvSpPr>
            <a:spLocks noGrp="1"/>
          </p:cNvSpPr>
          <p:nvPr>
            <p:ph type="ftr" sz="quarter" idx="11"/>
          </p:nvPr>
        </p:nvSpPr>
        <p:spPr/>
        <p:txBody>
          <a:bodyPr/>
          <a:lstStyle/>
          <a:p>
            <a:r>
              <a:rPr lang="de-DE"/>
              <a:t>Name des Referierenden | Einrichtung, Arial 10pt</a:t>
            </a:r>
            <a:endParaRPr lang="en-US"/>
          </a:p>
        </p:txBody>
      </p:sp>
      <p:sp>
        <p:nvSpPr>
          <p:cNvPr id="6" name="Slide Number Placeholder 5">
            <a:extLst>
              <a:ext uri="{FF2B5EF4-FFF2-40B4-BE49-F238E27FC236}">
                <a16:creationId xmlns:a16="http://schemas.microsoft.com/office/drawing/2014/main" id="{C300BAD4-14D0-5047-44BC-502E9A6E90C0}"/>
              </a:ext>
            </a:extLst>
          </p:cNvPr>
          <p:cNvSpPr>
            <a:spLocks noGrp="1"/>
          </p:cNvSpPr>
          <p:nvPr>
            <p:ph type="sldNum" sz="quarter" idx="12"/>
          </p:nvPr>
        </p:nvSpPr>
        <p:spPr/>
        <p:txBody>
          <a:bodyPr/>
          <a:lstStyle/>
          <a:p>
            <a:fld id="{56F622B2-DCC2-4363-AA1C-8797E3A5E5C2}" type="slidenum">
              <a:rPr lang="de-DE" noProof="0" smtClean="0"/>
              <a:t>‹#›</a:t>
            </a:fld>
            <a:endParaRPr lang="de-DE" noProof="0" dirty="0"/>
          </a:p>
        </p:txBody>
      </p:sp>
      <p:sp>
        <p:nvSpPr>
          <p:cNvPr id="8" name="Textplatzhalter 7">
            <a:extLst>
              <a:ext uri="{FF2B5EF4-FFF2-40B4-BE49-F238E27FC236}">
                <a16:creationId xmlns:a16="http://schemas.microsoft.com/office/drawing/2014/main" id="{A964625C-7228-3CD7-0228-EB8F4DA6AF80}"/>
              </a:ext>
            </a:extLst>
          </p:cNvPr>
          <p:cNvSpPr>
            <a:spLocks noGrp="1"/>
          </p:cNvSpPr>
          <p:nvPr>
            <p:ph type="body" sz="quarter" idx="13"/>
          </p:nvPr>
        </p:nvSpPr>
        <p:spPr>
          <a:xfrm>
            <a:off x="466725" y="1724067"/>
            <a:ext cx="11256963" cy="4106890"/>
          </a:xfrm>
        </p:spPr>
        <p:txBody>
          <a:bodyPr numCol="4" spcCol="144000">
            <a:normAutofit/>
          </a:bodyPr>
          <a:lstStyle>
            <a:lvl1pPr defTabSz="540000">
              <a:buFontTx/>
              <a:buNone/>
              <a:defRPr sz="1200"/>
            </a:lvl1pPr>
            <a:lvl2pPr marL="0" indent="0" defTabSz="540000">
              <a:buFontTx/>
              <a:buNone/>
              <a:defRPr sz="1200"/>
            </a:lvl2pPr>
            <a:lvl3pPr marL="230400" indent="0" defTabSz="540000">
              <a:buFontTx/>
              <a:buNone/>
              <a:defRPr sz="1200"/>
            </a:lvl3pPr>
            <a:lvl4pPr marL="462600" indent="0" defTabSz="540000">
              <a:buFontTx/>
              <a:buNone/>
              <a:defRPr sz="1200"/>
            </a:lvl4pPr>
            <a:lvl5pPr marL="693000" indent="0" defTabSz="540000">
              <a:buFontTx/>
              <a:buNone/>
              <a:defRPr sz="12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9" name="Graphic 8">
            <a:extLst>
              <a:ext uri="{FF2B5EF4-FFF2-40B4-BE49-F238E27FC236}">
                <a16:creationId xmlns:a16="http://schemas.microsoft.com/office/drawing/2014/main" id="{5EA77355-8D29-402C-9AAC-51F19D127A5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6569612"/>
            <a:ext cx="288000" cy="288000"/>
          </a:xfrm>
          <a:prstGeom prst="rect">
            <a:avLst/>
          </a:prstGeom>
        </p:spPr>
      </p:pic>
      <p:pic>
        <p:nvPicPr>
          <p:cNvPr id="10" name="Picture 9">
            <a:extLst>
              <a:ext uri="{FF2B5EF4-FFF2-40B4-BE49-F238E27FC236}">
                <a16:creationId xmlns:a16="http://schemas.microsoft.com/office/drawing/2014/main" id="{A09850CA-ADC6-4A79-823F-80F6EDDADFD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6281612"/>
            <a:ext cx="285750" cy="288000"/>
          </a:xfrm>
          <a:prstGeom prst="rect">
            <a:avLst/>
          </a:prstGeom>
        </p:spPr>
      </p:pic>
    </p:spTree>
    <p:extLst>
      <p:ext uri="{BB962C8B-B14F-4D97-AF65-F5344CB8AC3E}">
        <p14:creationId xmlns:p14="http://schemas.microsoft.com/office/powerpoint/2010/main" val="3110070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0A19-C31D-D17E-333F-5FFC84C55537}"/>
              </a:ext>
            </a:extLst>
          </p:cNvPr>
          <p:cNvSpPr>
            <a:spLocks noGrp="1"/>
          </p:cNvSpPr>
          <p:nvPr>
            <p:ph type="title" hasCustomPrompt="1"/>
          </p:nvPr>
        </p:nvSpPr>
        <p:spPr/>
        <p:txBody>
          <a:bodyPr/>
          <a:lstStyle>
            <a:lvl1pPr>
              <a:defRPr/>
            </a:lvl1pPr>
          </a:lstStyle>
          <a:p>
            <a:r>
              <a:rPr lang="de-DE" noProof="0" dirty="0"/>
              <a:t>Überschrift</a:t>
            </a:r>
          </a:p>
        </p:txBody>
      </p:sp>
      <p:sp>
        <p:nvSpPr>
          <p:cNvPr id="4" name="Footer Placeholder 3">
            <a:extLst>
              <a:ext uri="{FF2B5EF4-FFF2-40B4-BE49-F238E27FC236}">
                <a16:creationId xmlns:a16="http://schemas.microsoft.com/office/drawing/2014/main" id="{13D7F09D-CA65-1FAC-B1F6-091848CD1FF4}"/>
              </a:ext>
            </a:extLst>
          </p:cNvPr>
          <p:cNvSpPr>
            <a:spLocks noGrp="1"/>
          </p:cNvSpPr>
          <p:nvPr>
            <p:ph type="ftr" sz="quarter" idx="11"/>
          </p:nvPr>
        </p:nvSpPr>
        <p:spPr/>
        <p:txBody>
          <a:bodyPr/>
          <a:lstStyle/>
          <a:p>
            <a:r>
              <a:rPr lang="de-DE"/>
              <a:t>Name des Referierenden | Einrichtung, Arial 10pt</a:t>
            </a:r>
            <a:endParaRPr lang="en-US"/>
          </a:p>
        </p:txBody>
      </p:sp>
      <p:sp>
        <p:nvSpPr>
          <p:cNvPr id="5" name="Slide Number Placeholder 4">
            <a:extLst>
              <a:ext uri="{FF2B5EF4-FFF2-40B4-BE49-F238E27FC236}">
                <a16:creationId xmlns:a16="http://schemas.microsoft.com/office/drawing/2014/main" id="{33761AEE-F368-8957-E533-F548576E7B28}"/>
              </a:ext>
            </a:extLst>
          </p:cNvPr>
          <p:cNvSpPr>
            <a:spLocks noGrp="1"/>
          </p:cNvSpPr>
          <p:nvPr>
            <p:ph type="sldNum" sz="quarter" idx="12"/>
          </p:nvPr>
        </p:nvSpPr>
        <p:spPr/>
        <p:txBody>
          <a:bodyPr/>
          <a:lstStyle/>
          <a:p>
            <a:fld id="{56F622B2-DCC2-4363-AA1C-8797E3A5E5C2}" type="slidenum">
              <a:rPr lang="de-DE" noProof="0" smtClean="0"/>
              <a:t>‹#›</a:t>
            </a:fld>
            <a:endParaRPr lang="de-DE" noProof="0" dirty="0"/>
          </a:p>
        </p:txBody>
      </p:sp>
      <p:pic>
        <p:nvPicPr>
          <p:cNvPr id="6" name="Graphic 5">
            <a:extLst>
              <a:ext uri="{FF2B5EF4-FFF2-40B4-BE49-F238E27FC236}">
                <a16:creationId xmlns:a16="http://schemas.microsoft.com/office/drawing/2014/main" id="{A7A4058A-DDC9-4C6B-B1E3-FBFB898F7CC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6569612"/>
            <a:ext cx="288000" cy="288000"/>
          </a:xfrm>
          <a:prstGeom prst="rect">
            <a:avLst/>
          </a:prstGeom>
        </p:spPr>
      </p:pic>
      <p:pic>
        <p:nvPicPr>
          <p:cNvPr id="7" name="Picture 6">
            <a:extLst>
              <a:ext uri="{FF2B5EF4-FFF2-40B4-BE49-F238E27FC236}">
                <a16:creationId xmlns:a16="http://schemas.microsoft.com/office/drawing/2014/main" id="{3EDC29CD-00ED-436E-8C2E-602A653D273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6281612"/>
            <a:ext cx="285750" cy="288000"/>
          </a:xfrm>
          <a:prstGeom prst="rect">
            <a:avLst/>
          </a:prstGeom>
        </p:spPr>
      </p:pic>
    </p:spTree>
    <p:extLst>
      <p:ext uri="{BB962C8B-B14F-4D97-AF65-F5344CB8AC3E}">
        <p14:creationId xmlns:p14="http://schemas.microsoft.com/office/powerpoint/2010/main" val="3969085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6A06372-D161-EFA2-E8ED-37A825909C4D}"/>
              </a:ext>
            </a:extLst>
          </p:cNvPr>
          <p:cNvSpPr>
            <a:spLocks noGrp="1"/>
          </p:cNvSpPr>
          <p:nvPr>
            <p:ph type="ftr" sz="quarter" idx="11"/>
          </p:nvPr>
        </p:nvSpPr>
        <p:spPr/>
        <p:txBody>
          <a:bodyPr/>
          <a:lstStyle/>
          <a:p>
            <a:r>
              <a:rPr lang="de-DE"/>
              <a:t>Name des Referierenden | Einrichtung, Arial 10pt</a:t>
            </a:r>
            <a:endParaRPr lang="en-US"/>
          </a:p>
        </p:txBody>
      </p:sp>
      <p:sp>
        <p:nvSpPr>
          <p:cNvPr id="4" name="Slide Number Placeholder 3">
            <a:extLst>
              <a:ext uri="{FF2B5EF4-FFF2-40B4-BE49-F238E27FC236}">
                <a16:creationId xmlns:a16="http://schemas.microsoft.com/office/drawing/2014/main" id="{B675224E-3006-D545-7E15-81DF2E93F6B3}"/>
              </a:ext>
            </a:extLst>
          </p:cNvPr>
          <p:cNvSpPr>
            <a:spLocks noGrp="1"/>
          </p:cNvSpPr>
          <p:nvPr>
            <p:ph type="sldNum" sz="quarter" idx="12"/>
          </p:nvPr>
        </p:nvSpPr>
        <p:spPr/>
        <p:txBody>
          <a:bodyPr/>
          <a:lstStyle/>
          <a:p>
            <a:fld id="{56F622B2-DCC2-4363-AA1C-8797E3A5E5C2}" type="slidenum">
              <a:rPr lang="de-DE" noProof="0" smtClean="0"/>
              <a:t>‹#›</a:t>
            </a:fld>
            <a:endParaRPr lang="de-DE" noProof="0" dirty="0"/>
          </a:p>
        </p:txBody>
      </p:sp>
      <p:pic>
        <p:nvPicPr>
          <p:cNvPr id="5" name="Graphic 4">
            <a:extLst>
              <a:ext uri="{FF2B5EF4-FFF2-40B4-BE49-F238E27FC236}">
                <a16:creationId xmlns:a16="http://schemas.microsoft.com/office/drawing/2014/main" id="{B4E71B27-8E9E-4AB3-B920-B6F76527A52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6569612"/>
            <a:ext cx="288000" cy="288000"/>
          </a:xfrm>
          <a:prstGeom prst="rect">
            <a:avLst/>
          </a:prstGeom>
        </p:spPr>
      </p:pic>
      <p:pic>
        <p:nvPicPr>
          <p:cNvPr id="6" name="Picture 5">
            <a:extLst>
              <a:ext uri="{FF2B5EF4-FFF2-40B4-BE49-F238E27FC236}">
                <a16:creationId xmlns:a16="http://schemas.microsoft.com/office/drawing/2014/main" id="{03568360-1563-4740-9A62-14EBEF4FC71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6281612"/>
            <a:ext cx="285750" cy="288000"/>
          </a:xfrm>
          <a:prstGeom prst="rect">
            <a:avLst/>
          </a:prstGeom>
        </p:spPr>
      </p:pic>
    </p:spTree>
    <p:extLst>
      <p:ext uri="{BB962C8B-B14F-4D97-AF65-F5344CB8AC3E}">
        <p14:creationId xmlns:p14="http://schemas.microsoft.com/office/powerpoint/2010/main" val="4251431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und Tex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F905-3C25-3CFA-E054-260957D33249}"/>
              </a:ext>
            </a:extLst>
          </p:cNvPr>
          <p:cNvSpPr>
            <a:spLocks noGrp="1"/>
          </p:cNvSpPr>
          <p:nvPr>
            <p:ph type="title" hasCustomPrompt="1"/>
          </p:nvPr>
        </p:nvSpPr>
        <p:spPr>
          <a:xfrm>
            <a:off x="466725" y="334800"/>
            <a:ext cx="10888661" cy="1075635"/>
          </a:xfrm>
        </p:spPr>
        <p:txBody>
          <a:bodyPr anchor="t" anchorCtr="0"/>
          <a:lstStyle>
            <a:lvl1pPr>
              <a:defRPr sz="4000"/>
            </a:lvl1pPr>
          </a:lstStyle>
          <a:p>
            <a:r>
              <a:rPr lang="de-DE" noProof="0" dirty="0"/>
              <a:t>Überschrift</a:t>
            </a:r>
          </a:p>
        </p:txBody>
      </p:sp>
      <p:sp>
        <p:nvSpPr>
          <p:cNvPr id="4" name="Text Placeholder 3">
            <a:extLst>
              <a:ext uri="{FF2B5EF4-FFF2-40B4-BE49-F238E27FC236}">
                <a16:creationId xmlns:a16="http://schemas.microsoft.com/office/drawing/2014/main" id="{877C1336-2991-8D7B-3424-2F8D21F7B989}"/>
              </a:ext>
            </a:extLst>
          </p:cNvPr>
          <p:cNvSpPr>
            <a:spLocks noGrp="1"/>
          </p:cNvSpPr>
          <p:nvPr>
            <p:ph type="body" sz="half" idx="2" hasCustomPrompt="1"/>
          </p:nvPr>
        </p:nvSpPr>
        <p:spPr>
          <a:xfrm>
            <a:off x="466727" y="1819622"/>
            <a:ext cx="4918074" cy="4270028"/>
          </a:xfrm>
        </p:spPr>
        <p:txBody>
          <a:bodyPr/>
          <a:lstStyle>
            <a:lvl1pPr marL="0" indent="0">
              <a:buFontTx/>
              <a:buNone/>
              <a:defRPr sz="2000"/>
            </a:lvl1pPr>
            <a:lvl2pPr marL="230400" indent="-230400">
              <a:buFont typeface="Arial" panose="020B0604020202020204" pitchFamily="34" charset="0"/>
              <a:buChar char="•"/>
              <a:defRPr sz="2000"/>
            </a:lvl2pPr>
            <a:lvl3pPr marL="460800" indent="-230400">
              <a:buFont typeface="Arial" panose="020B0604020202020204" pitchFamily="34" charset="0"/>
              <a:buChar char="•"/>
              <a:defRPr sz="2000"/>
            </a:lvl3pPr>
            <a:lvl4pPr marL="691200" indent="-230400">
              <a:buFont typeface="Arial" panose="020B0604020202020204" pitchFamily="34" charset="0"/>
              <a:buChar char="•"/>
              <a:defRPr sz="2000"/>
            </a:lvl4pPr>
            <a:lvl5pPr marL="921600" indent="-230400">
              <a:buFont typeface="Arial" panose="020B0604020202020204" pitchFamily="34" charset="0"/>
              <a:buChar char="•"/>
              <a:defRPr sz="2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noProof="0" dirty="0"/>
              <a:t>Fließtext</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ooter Placeholder 5">
            <a:extLst>
              <a:ext uri="{FF2B5EF4-FFF2-40B4-BE49-F238E27FC236}">
                <a16:creationId xmlns:a16="http://schemas.microsoft.com/office/drawing/2014/main" id="{25078D83-2BE1-ADF9-43B3-91BEF445BE6C}"/>
              </a:ext>
            </a:extLst>
          </p:cNvPr>
          <p:cNvSpPr>
            <a:spLocks noGrp="1"/>
          </p:cNvSpPr>
          <p:nvPr>
            <p:ph type="ftr" sz="quarter" idx="11"/>
          </p:nvPr>
        </p:nvSpPr>
        <p:spPr/>
        <p:txBody>
          <a:bodyPr/>
          <a:lstStyle/>
          <a:p>
            <a:r>
              <a:rPr lang="de-DE"/>
              <a:t>Name des Referierenden | Einrichtung, Arial 10pt</a:t>
            </a:r>
            <a:endParaRPr lang="en-US"/>
          </a:p>
        </p:txBody>
      </p:sp>
      <p:sp>
        <p:nvSpPr>
          <p:cNvPr id="7" name="Slide Number Placeholder 6">
            <a:extLst>
              <a:ext uri="{FF2B5EF4-FFF2-40B4-BE49-F238E27FC236}">
                <a16:creationId xmlns:a16="http://schemas.microsoft.com/office/drawing/2014/main" id="{EF7AAB52-172F-B4B3-A3FA-15AC8C114B58}"/>
              </a:ext>
            </a:extLst>
          </p:cNvPr>
          <p:cNvSpPr>
            <a:spLocks noGrp="1"/>
          </p:cNvSpPr>
          <p:nvPr>
            <p:ph type="sldNum" sz="quarter" idx="12"/>
          </p:nvPr>
        </p:nvSpPr>
        <p:spPr/>
        <p:txBody>
          <a:bodyPr/>
          <a:lstStyle/>
          <a:p>
            <a:fld id="{56F622B2-DCC2-4363-AA1C-8797E3A5E5C2}" type="slidenum">
              <a:rPr lang="de-DE" noProof="0" smtClean="0"/>
              <a:t>‹#›</a:t>
            </a:fld>
            <a:endParaRPr lang="de-DE" noProof="0" dirty="0"/>
          </a:p>
        </p:txBody>
      </p:sp>
      <p:sp>
        <p:nvSpPr>
          <p:cNvPr id="3" name="Picture Placeholder 2">
            <a:extLst>
              <a:ext uri="{FF2B5EF4-FFF2-40B4-BE49-F238E27FC236}">
                <a16:creationId xmlns:a16="http://schemas.microsoft.com/office/drawing/2014/main" id="{9CAB529B-D8ED-2881-64B4-857114F50265}"/>
              </a:ext>
            </a:extLst>
          </p:cNvPr>
          <p:cNvSpPr>
            <a:spLocks noGrp="1"/>
          </p:cNvSpPr>
          <p:nvPr>
            <p:ph type="pic" idx="1"/>
          </p:nvPr>
        </p:nvSpPr>
        <p:spPr>
          <a:xfrm>
            <a:off x="5649843" y="1873250"/>
            <a:ext cx="5705544" cy="42164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noProof="0" dirty="0"/>
          </a:p>
        </p:txBody>
      </p:sp>
      <p:pic>
        <p:nvPicPr>
          <p:cNvPr id="8" name="Graphic 7">
            <a:extLst>
              <a:ext uri="{FF2B5EF4-FFF2-40B4-BE49-F238E27FC236}">
                <a16:creationId xmlns:a16="http://schemas.microsoft.com/office/drawing/2014/main" id="{96187005-96A1-445A-99C6-145643CE5A1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6569612"/>
            <a:ext cx="288000" cy="288000"/>
          </a:xfrm>
          <a:prstGeom prst="rect">
            <a:avLst/>
          </a:prstGeom>
        </p:spPr>
      </p:pic>
      <p:pic>
        <p:nvPicPr>
          <p:cNvPr id="9" name="Picture 8">
            <a:extLst>
              <a:ext uri="{FF2B5EF4-FFF2-40B4-BE49-F238E27FC236}">
                <a16:creationId xmlns:a16="http://schemas.microsoft.com/office/drawing/2014/main" id="{7BDB691F-D610-4622-B119-0668F5871F5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6281612"/>
            <a:ext cx="285750" cy="288000"/>
          </a:xfrm>
          <a:prstGeom prst="rect">
            <a:avLst/>
          </a:prstGeom>
        </p:spPr>
      </p:pic>
    </p:spTree>
    <p:extLst>
      <p:ext uri="{BB962C8B-B14F-4D97-AF65-F5344CB8AC3E}">
        <p14:creationId xmlns:p14="http://schemas.microsoft.com/office/powerpoint/2010/main" val="3662228766"/>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ld und Text Option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AB529B-D8ED-2881-64B4-857114F50265}"/>
              </a:ext>
            </a:extLst>
          </p:cNvPr>
          <p:cNvSpPr>
            <a:spLocks noGrp="1"/>
          </p:cNvSpPr>
          <p:nvPr>
            <p:ph type="pic" idx="1"/>
          </p:nvPr>
        </p:nvSpPr>
        <p:spPr>
          <a:xfrm>
            <a:off x="7502524" y="0"/>
            <a:ext cx="4689475" cy="608965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noProof="0" dirty="0"/>
          </a:p>
        </p:txBody>
      </p:sp>
      <p:sp>
        <p:nvSpPr>
          <p:cNvPr id="2" name="Title 1">
            <a:extLst>
              <a:ext uri="{FF2B5EF4-FFF2-40B4-BE49-F238E27FC236}">
                <a16:creationId xmlns:a16="http://schemas.microsoft.com/office/drawing/2014/main" id="{AFE1F905-3C25-3CFA-E054-260957D33249}"/>
              </a:ext>
            </a:extLst>
          </p:cNvPr>
          <p:cNvSpPr>
            <a:spLocks noGrp="1"/>
          </p:cNvSpPr>
          <p:nvPr>
            <p:ph type="title" hasCustomPrompt="1"/>
          </p:nvPr>
        </p:nvSpPr>
        <p:spPr>
          <a:xfrm>
            <a:off x="466726" y="334800"/>
            <a:ext cx="7035799" cy="1075635"/>
          </a:xfrm>
        </p:spPr>
        <p:txBody>
          <a:bodyPr anchor="t" anchorCtr="0"/>
          <a:lstStyle>
            <a:lvl1pPr>
              <a:defRPr sz="4000"/>
            </a:lvl1pPr>
          </a:lstStyle>
          <a:p>
            <a:r>
              <a:rPr lang="de-DE" noProof="0" dirty="0"/>
              <a:t>Überschrift</a:t>
            </a:r>
          </a:p>
        </p:txBody>
      </p:sp>
      <p:sp>
        <p:nvSpPr>
          <p:cNvPr id="6" name="Footer Placeholder 5">
            <a:extLst>
              <a:ext uri="{FF2B5EF4-FFF2-40B4-BE49-F238E27FC236}">
                <a16:creationId xmlns:a16="http://schemas.microsoft.com/office/drawing/2014/main" id="{25078D83-2BE1-ADF9-43B3-91BEF445BE6C}"/>
              </a:ext>
            </a:extLst>
          </p:cNvPr>
          <p:cNvSpPr>
            <a:spLocks noGrp="1"/>
          </p:cNvSpPr>
          <p:nvPr>
            <p:ph type="ftr" sz="quarter" idx="11"/>
          </p:nvPr>
        </p:nvSpPr>
        <p:spPr/>
        <p:txBody>
          <a:bodyPr/>
          <a:lstStyle/>
          <a:p>
            <a:r>
              <a:rPr lang="de-DE"/>
              <a:t>Name des Referierenden | Einrichtung, Arial 10pt</a:t>
            </a:r>
            <a:endParaRPr lang="en-US"/>
          </a:p>
        </p:txBody>
      </p:sp>
      <p:sp>
        <p:nvSpPr>
          <p:cNvPr id="7" name="Slide Number Placeholder 6">
            <a:extLst>
              <a:ext uri="{FF2B5EF4-FFF2-40B4-BE49-F238E27FC236}">
                <a16:creationId xmlns:a16="http://schemas.microsoft.com/office/drawing/2014/main" id="{EF7AAB52-172F-B4B3-A3FA-15AC8C114B58}"/>
              </a:ext>
            </a:extLst>
          </p:cNvPr>
          <p:cNvSpPr>
            <a:spLocks noGrp="1"/>
          </p:cNvSpPr>
          <p:nvPr>
            <p:ph type="sldNum" sz="quarter" idx="12"/>
          </p:nvPr>
        </p:nvSpPr>
        <p:spPr/>
        <p:txBody>
          <a:bodyPr/>
          <a:lstStyle/>
          <a:p>
            <a:fld id="{56F622B2-DCC2-4363-AA1C-8797E3A5E5C2}" type="slidenum">
              <a:rPr lang="de-DE" noProof="0" smtClean="0"/>
              <a:t>‹#›</a:t>
            </a:fld>
            <a:endParaRPr lang="de-DE" noProof="0" dirty="0"/>
          </a:p>
        </p:txBody>
      </p:sp>
      <p:sp>
        <p:nvSpPr>
          <p:cNvPr id="8" name="Text Placeholder 3">
            <a:extLst>
              <a:ext uri="{FF2B5EF4-FFF2-40B4-BE49-F238E27FC236}">
                <a16:creationId xmlns:a16="http://schemas.microsoft.com/office/drawing/2014/main" id="{9235755B-4407-A686-A945-80E4D01E4807}"/>
              </a:ext>
            </a:extLst>
          </p:cNvPr>
          <p:cNvSpPr>
            <a:spLocks noGrp="1"/>
          </p:cNvSpPr>
          <p:nvPr>
            <p:ph type="body" sz="half" idx="2" hasCustomPrompt="1"/>
          </p:nvPr>
        </p:nvSpPr>
        <p:spPr>
          <a:xfrm>
            <a:off x="466726" y="1819622"/>
            <a:ext cx="6716201" cy="4270028"/>
          </a:xfrm>
        </p:spPr>
        <p:txBody>
          <a:bodyPr/>
          <a:lstStyle>
            <a:lvl1pPr marL="0" indent="0">
              <a:buNone/>
              <a:defRPr sz="2000"/>
            </a:lvl1pPr>
            <a:lvl2pPr marL="230400" indent="-230400">
              <a:buFont typeface="Arial" panose="020B0604020202020204" pitchFamily="34" charset="0"/>
              <a:buChar char="•"/>
              <a:defRPr sz="2000"/>
            </a:lvl2pPr>
            <a:lvl3pPr marL="460800" indent="-230400">
              <a:buFont typeface="Arial" panose="020B0604020202020204" pitchFamily="34" charset="0"/>
              <a:buChar char="•"/>
              <a:defRPr sz="2000"/>
            </a:lvl3pPr>
            <a:lvl4pPr marL="691200" indent="-230400">
              <a:buFont typeface="Arial" panose="020B0604020202020204" pitchFamily="34" charset="0"/>
              <a:buChar char="•"/>
              <a:defRPr sz="2000"/>
            </a:lvl4pPr>
            <a:lvl5pPr marL="921600" indent="-230400">
              <a:buFont typeface="Arial" panose="020B0604020202020204" pitchFamily="34" charset="0"/>
              <a:buChar char="•"/>
              <a:defRPr sz="2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noProof="0" dirty="0"/>
              <a:t>Fließtext</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9" name="Graphic 8">
            <a:extLst>
              <a:ext uri="{FF2B5EF4-FFF2-40B4-BE49-F238E27FC236}">
                <a16:creationId xmlns:a16="http://schemas.microsoft.com/office/drawing/2014/main" id="{2F0EDB8C-81F6-421B-A893-CC54A1678C9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6569612"/>
            <a:ext cx="288000" cy="288000"/>
          </a:xfrm>
          <a:prstGeom prst="rect">
            <a:avLst/>
          </a:prstGeom>
        </p:spPr>
      </p:pic>
      <p:pic>
        <p:nvPicPr>
          <p:cNvPr id="10" name="Picture 9">
            <a:extLst>
              <a:ext uri="{FF2B5EF4-FFF2-40B4-BE49-F238E27FC236}">
                <a16:creationId xmlns:a16="http://schemas.microsoft.com/office/drawing/2014/main" id="{5863BA48-4253-4A4F-8892-C3C0A2193C3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6281612"/>
            <a:ext cx="285750" cy="288000"/>
          </a:xfrm>
          <a:prstGeom prst="rect">
            <a:avLst/>
          </a:prstGeom>
        </p:spPr>
      </p:pic>
    </p:spTree>
    <p:extLst>
      <p:ext uri="{BB962C8B-B14F-4D97-AF65-F5344CB8AC3E}">
        <p14:creationId xmlns:p14="http://schemas.microsoft.com/office/powerpoint/2010/main" val="2689732454"/>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Optio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57F847-0F40-805F-E109-55937F16EE05}"/>
              </a:ext>
            </a:extLst>
          </p:cNvPr>
          <p:cNvSpPr/>
          <p:nvPr userDrawn="1"/>
        </p:nvSpPr>
        <p:spPr>
          <a:xfrm>
            <a:off x="0" y="1873249"/>
            <a:ext cx="12192000" cy="498475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E3CB048A-F856-8FC0-D1B1-394DDF8B7F74}"/>
              </a:ext>
            </a:extLst>
          </p:cNvPr>
          <p:cNvSpPr>
            <a:spLocks noGrp="1"/>
          </p:cNvSpPr>
          <p:nvPr>
            <p:ph type="ctrTitle" hasCustomPrompt="1"/>
          </p:nvPr>
        </p:nvSpPr>
        <p:spPr>
          <a:xfrm>
            <a:off x="466725" y="1873249"/>
            <a:ext cx="11256349" cy="2137743"/>
          </a:xfrm>
        </p:spPr>
        <p:txBody>
          <a:bodyPr anchor="b"/>
          <a:lstStyle>
            <a:lvl1pPr algn="l">
              <a:lnSpc>
                <a:spcPct val="100000"/>
              </a:lnSpc>
              <a:defRPr sz="4400" b="1">
                <a:solidFill>
                  <a:schemeClr val="bg2"/>
                </a:solidFill>
              </a:defRPr>
            </a:lvl1pPr>
          </a:lstStyle>
          <a:p>
            <a:r>
              <a:rPr lang="de-DE" noProof="0" dirty="0"/>
              <a:t>Überschrift</a:t>
            </a:r>
          </a:p>
        </p:txBody>
      </p:sp>
      <p:sp>
        <p:nvSpPr>
          <p:cNvPr id="3" name="Subtitle 2">
            <a:extLst>
              <a:ext uri="{FF2B5EF4-FFF2-40B4-BE49-F238E27FC236}">
                <a16:creationId xmlns:a16="http://schemas.microsoft.com/office/drawing/2014/main" id="{3FF8EF49-D283-1706-05B8-788EF921231B}"/>
              </a:ext>
            </a:extLst>
          </p:cNvPr>
          <p:cNvSpPr>
            <a:spLocks noGrp="1"/>
          </p:cNvSpPr>
          <p:nvPr>
            <p:ph type="subTitle" idx="1" hasCustomPrompt="1"/>
          </p:nvPr>
        </p:nvSpPr>
        <p:spPr>
          <a:xfrm>
            <a:off x="466725" y="4638260"/>
            <a:ext cx="11256963" cy="1451389"/>
          </a:xfrm>
        </p:spPr>
        <p:txBody>
          <a:bodyPr/>
          <a:lstStyle>
            <a:lvl1pPr marL="0" indent="0" algn="l">
              <a:spcBef>
                <a:spcPts val="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noProof="0"/>
              <a:t>Untertitel</a:t>
            </a:r>
          </a:p>
        </p:txBody>
      </p:sp>
      <p:sp>
        <p:nvSpPr>
          <p:cNvPr id="5" name="Footer Placeholder 4">
            <a:extLst>
              <a:ext uri="{FF2B5EF4-FFF2-40B4-BE49-F238E27FC236}">
                <a16:creationId xmlns:a16="http://schemas.microsoft.com/office/drawing/2014/main" id="{39445280-0B4B-ACEE-CE83-F3068856526C}"/>
              </a:ext>
            </a:extLst>
          </p:cNvPr>
          <p:cNvSpPr>
            <a:spLocks noGrp="1"/>
          </p:cNvSpPr>
          <p:nvPr>
            <p:ph type="ftr" sz="quarter" idx="11"/>
          </p:nvPr>
        </p:nvSpPr>
        <p:spPr/>
        <p:txBody>
          <a:bodyPr/>
          <a:lstStyle>
            <a:lvl1pPr>
              <a:defRPr>
                <a:solidFill>
                  <a:schemeClr val="bg1"/>
                </a:solidFill>
              </a:defRPr>
            </a:lvl1pPr>
          </a:lstStyle>
          <a:p>
            <a:r>
              <a:rPr lang="de-DE" dirty="0"/>
              <a:t>Name des Referierenden | Einrichtung, Arial 10pt</a:t>
            </a:r>
            <a:endParaRPr lang="en-US" dirty="0"/>
          </a:p>
        </p:txBody>
      </p:sp>
      <p:pic>
        <p:nvPicPr>
          <p:cNvPr id="8" name="Graphic 7">
            <a:extLst>
              <a:ext uri="{FF2B5EF4-FFF2-40B4-BE49-F238E27FC236}">
                <a16:creationId xmlns:a16="http://schemas.microsoft.com/office/drawing/2014/main" id="{1CAA8C86-ED12-4341-7307-2F3B27D4BFB1}"/>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230"/>
          <a:stretch/>
        </p:blipFill>
        <p:spPr>
          <a:xfrm>
            <a:off x="-1" y="352761"/>
            <a:ext cx="4235513" cy="878456"/>
          </a:xfrm>
          <a:prstGeom prst="rect">
            <a:avLst/>
          </a:prstGeom>
        </p:spPr>
      </p:pic>
      <p:sp>
        <p:nvSpPr>
          <p:cNvPr id="7" name="Picture Placeholder 10">
            <a:extLst>
              <a:ext uri="{FF2B5EF4-FFF2-40B4-BE49-F238E27FC236}">
                <a16:creationId xmlns:a16="http://schemas.microsoft.com/office/drawing/2014/main" id="{B5025F8A-ED4E-505F-1846-37BFE1F7B580}"/>
              </a:ext>
            </a:extLst>
          </p:cNvPr>
          <p:cNvSpPr>
            <a:spLocks noGrp="1"/>
          </p:cNvSpPr>
          <p:nvPr>
            <p:ph type="pic" sz="quarter" idx="13" hasCustomPrompt="1"/>
          </p:nvPr>
        </p:nvSpPr>
        <p:spPr>
          <a:xfrm>
            <a:off x="9758953" y="468313"/>
            <a:ext cx="1964122" cy="707083"/>
          </a:xfrm>
          <a:solidFill>
            <a:schemeClr val="bg1"/>
          </a:solidFill>
        </p:spPr>
        <p:txBody>
          <a:bodyPr anchor="ctr" anchorCtr="0"/>
          <a:lstStyle>
            <a:lvl1pPr algn="ctr">
              <a:defRPr sz="1000"/>
            </a:lvl1pPr>
          </a:lstStyle>
          <a:p>
            <a:r>
              <a:rPr lang="de-DE" dirty="0"/>
              <a:t>Zweitlogo</a:t>
            </a:r>
          </a:p>
        </p:txBody>
      </p:sp>
    </p:spTree>
    <p:extLst>
      <p:ext uri="{BB962C8B-B14F-4D97-AF65-F5344CB8AC3E}">
        <p14:creationId xmlns:p14="http://schemas.microsoft.com/office/powerpoint/2010/main" val="2108202181"/>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F905-3C25-3CFA-E054-260957D33249}"/>
              </a:ext>
            </a:extLst>
          </p:cNvPr>
          <p:cNvSpPr>
            <a:spLocks noGrp="1"/>
          </p:cNvSpPr>
          <p:nvPr>
            <p:ph type="title" hasCustomPrompt="1"/>
          </p:nvPr>
        </p:nvSpPr>
        <p:spPr>
          <a:xfrm>
            <a:off x="466725" y="334800"/>
            <a:ext cx="11256349" cy="1075635"/>
          </a:xfrm>
        </p:spPr>
        <p:txBody>
          <a:bodyPr anchor="t" anchorCtr="0"/>
          <a:lstStyle>
            <a:lvl1pPr>
              <a:defRPr sz="4000"/>
            </a:lvl1pPr>
          </a:lstStyle>
          <a:p>
            <a:r>
              <a:rPr lang="de-DE" noProof="0" dirty="0"/>
              <a:t>Überschrift</a:t>
            </a:r>
          </a:p>
        </p:txBody>
      </p:sp>
      <p:sp>
        <p:nvSpPr>
          <p:cNvPr id="6" name="Footer Placeholder 5">
            <a:extLst>
              <a:ext uri="{FF2B5EF4-FFF2-40B4-BE49-F238E27FC236}">
                <a16:creationId xmlns:a16="http://schemas.microsoft.com/office/drawing/2014/main" id="{25078D83-2BE1-ADF9-43B3-91BEF445BE6C}"/>
              </a:ext>
            </a:extLst>
          </p:cNvPr>
          <p:cNvSpPr>
            <a:spLocks noGrp="1"/>
          </p:cNvSpPr>
          <p:nvPr>
            <p:ph type="ftr" sz="quarter" idx="11"/>
          </p:nvPr>
        </p:nvSpPr>
        <p:spPr/>
        <p:txBody>
          <a:bodyPr/>
          <a:lstStyle/>
          <a:p>
            <a:r>
              <a:rPr lang="de-DE" dirty="0"/>
              <a:t>Name des Referierenden | Einrichtung, Arial 10pt</a:t>
            </a:r>
            <a:endParaRPr lang="en-US" dirty="0"/>
          </a:p>
        </p:txBody>
      </p:sp>
      <p:sp>
        <p:nvSpPr>
          <p:cNvPr id="11" name="Chart Placeholder 10">
            <a:extLst>
              <a:ext uri="{FF2B5EF4-FFF2-40B4-BE49-F238E27FC236}">
                <a16:creationId xmlns:a16="http://schemas.microsoft.com/office/drawing/2014/main" id="{80BE63C6-2C68-11A6-634F-A223CACE5DE4}"/>
              </a:ext>
            </a:extLst>
          </p:cNvPr>
          <p:cNvSpPr>
            <a:spLocks noGrp="1"/>
          </p:cNvSpPr>
          <p:nvPr>
            <p:ph type="chart" sz="quarter" idx="13"/>
          </p:nvPr>
        </p:nvSpPr>
        <p:spPr>
          <a:xfrm>
            <a:off x="466725" y="1873250"/>
            <a:ext cx="7035800" cy="4216400"/>
          </a:xfrm>
        </p:spPr>
        <p:txBody>
          <a:bodyPr/>
          <a:lstStyle>
            <a:lvl1pPr>
              <a:defRPr/>
            </a:lvl1pPr>
          </a:lstStyle>
          <a:p>
            <a:pPr lvl="0"/>
            <a:r>
              <a:rPr lang="de-DE" noProof="0" dirty="0"/>
              <a:t>Diagramm</a:t>
            </a:r>
          </a:p>
        </p:txBody>
      </p:sp>
      <p:sp>
        <p:nvSpPr>
          <p:cNvPr id="4" name="Text Placeholder 3">
            <a:extLst>
              <a:ext uri="{FF2B5EF4-FFF2-40B4-BE49-F238E27FC236}">
                <a16:creationId xmlns:a16="http://schemas.microsoft.com/office/drawing/2014/main" id="{877C1336-2991-8D7B-3424-2F8D21F7B989}"/>
              </a:ext>
            </a:extLst>
          </p:cNvPr>
          <p:cNvSpPr>
            <a:spLocks noGrp="1"/>
          </p:cNvSpPr>
          <p:nvPr>
            <p:ph type="body" sz="half" idx="2" hasCustomPrompt="1"/>
          </p:nvPr>
        </p:nvSpPr>
        <p:spPr>
          <a:xfrm>
            <a:off x="9378122" y="1824383"/>
            <a:ext cx="2345565" cy="426526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noProof="0" dirty="0"/>
              <a:t>Fließtext</a:t>
            </a:r>
          </a:p>
        </p:txBody>
      </p:sp>
      <p:sp>
        <p:nvSpPr>
          <p:cNvPr id="7" name="Slide Number Placeholder 6">
            <a:extLst>
              <a:ext uri="{FF2B5EF4-FFF2-40B4-BE49-F238E27FC236}">
                <a16:creationId xmlns:a16="http://schemas.microsoft.com/office/drawing/2014/main" id="{EF7AAB52-172F-B4B3-A3FA-15AC8C114B58}"/>
              </a:ext>
            </a:extLst>
          </p:cNvPr>
          <p:cNvSpPr>
            <a:spLocks noGrp="1"/>
          </p:cNvSpPr>
          <p:nvPr>
            <p:ph type="sldNum" sz="quarter" idx="12"/>
          </p:nvPr>
        </p:nvSpPr>
        <p:spPr/>
        <p:txBody>
          <a:bodyPr/>
          <a:lstStyle/>
          <a:p>
            <a:fld id="{56F622B2-DCC2-4363-AA1C-8797E3A5E5C2}" type="slidenum">
              <a:rPr lang="de-DE" noProof="0" smtClean="0"/>
              <a:t>‹#›</a:t>
            </a:fld>
            <a:endParaRPr lang="de-DE" noProof="0" dirty="0"/>
          </a:p>
        </p:txBody>
      </p:sp>
      <p:pic>
        <p:nvPicPr>
          <p:cNvPr id="8" name="Graphic 7">
            <a:extLst>
              <a:ext uri="{FF2B5EF4-FFF2-40B4-BE49-F238E27FC236}">
                <a16:creationId xmlns:a16="http://schemas.microsoft.com/office/drawing/2014/main" id="{DEA707D4-AEDA-4F54-9695-C0B93C92599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 y="6569612"/>
            <a:ext cx="288000" cy="288000"/>
          </a:xfrm>
          <a:prstGeom prst="rect">
            <a:avLst/>
          </a:prstGeom>
        </p:spPr>
      </p:pic>
      <p:pic>
        <p:nvPicPr>
          <p:cNvPr id="9" name="Picture 8">
            <a:extLst>
              <a:ext uri="{FF2B5EF4-FFF2-40B4-BE49-F238E27FC236}">
                <a16:creationId xmlns:a16="http://schemas.microsoft.com/office/drawing/2014/main" id="{D73001F1-BBF6-4F68-AA80-04FF3EA5786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6281612"/>
            <a:ext cx="285750" cy="288000"/>
          </a:xfrm>
          <a:prstGeom prst="rect">
            <a:avLst/>
          </a:prstGeom>
        </p:spPr>
      </p:pic>
    </p:spTree>
    <p:extLst>
      <p:ext uri="{BB962C8B-B14F-4D97-AF65-F5344CB8AC3E}">
        <p14:creationId xmlns:p14="http://schemas.microsoft.com/office/powerpoint/2010/main" val="207752342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Option 3">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9368830-63A9-52FE-7F28-A47ED42DB1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873250"/>
            <a:ext cx="12192000" cy="4984750"/>
          </a:xfrm>
          <a:prstGeom prst="rect">
            <a:avLst/>
          </a:prstGeom>
        </p:spPr>
      </p:pic>
      <p:sp>
        <p:nvSpPr>
          <p:cNvPr id="4" name="Textfeld 3">
            <a:extLst>
              <a:ext uri="{FF2B5EF4-FFF2-40B4-BE49-F238E27FC236}">
                <a16:creationId xmlns:a16="http://schemas.microsoft.com/office/drawing/2014/main" id="{459B13E2-E807-8002-428D-29A29C515990}"/>
              </a:ext>
            </a:extLst>
          </p:cNvPr>
          <p:cNvSpPr txBox="1"/>
          <p:nvPr userDrawn="1"/>
        </p:nvSpPr>
        <p:spPr>
          <a:xfrm rot="16200000">
            <a:off x="10981533" y="5322091"/>
            <a:ext cx="1406524" cy="128590"/>
          </a:xfrm>
          <a:prstGeom prst="rect">
            <a:avLst/>
          </a:prstGeom>
          <a:noFill/>
        </p:spPr>
        <p:txBody>
          <a:bodyPr wrap="square" lIns="0" tIns="0" rIns="0" bIns="0" rtlCol="0" anchor="b" anchorCtr="0">
            <a:noAutofit/>
          </a:bodyPr>
          <a:lstStyle/>
          <a:p>
            <a:r>
              <a:rPr lang="de-DE" sz="800" dirty="0">
                <a:solidFill>
                  <a:schemeClr val="bg1"/>
                </a:solidFill>
              </a:rPr>
              <a:t>© Bernd Wannenmacher</a:t>
            </a:r>
          </a:p>
        </p:txBody>
      </p:sp>
      <p:sp>
        <p:nvSpPr>
          <p:cNvPr id="29" name="Rectangle 28">
            <a:extLst>
              <a:ext uri="{FF2B5EF4-FFF2-40B4-BE49-F238E27FC236}">
                <a16:creationId xmlns:a16="http://schemas.microsoft.com/office/drawing/2014/main" id="{0C6C35A9-D326-D3E4-268D-71AE74532770}"/>
              </a:ext>
            </a:extLst>
          </p:cNvPr>
          <p:cNvSpPr>
            <a:spLocks/>
          </p:cNvSpPr>
          <p:nvPr userDrawn="1"/>
        </p:nvSpPr>
        <p:spPr>
          <a:xfrm>
            <a:off x="0" y="1873248"/>
            <a:ext cx="12191999" cy="4984748"/>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E3CB048A-F856-8FC0-D1B1-394DDF8B7F74}"/>
              </a:ext>
            </a:extLst>
          </p:cNvPr>
          <p:cNvSpPr>
            <a:spLocks noGrp="1"/>
          </p:cNvSpPr>
          <p:nvPr>
            <p:ph type="ctrTitle" hasCustomPrompt="1"/>
          </p:nvPr>
        </p:nvSpPr>
        <p:spPr>
          <a:xfrm>
            <a:off x="466725" y="1873249"/>
            <a:ext cx="11256349" cy="2137743"/>
          </a:xfrm>
        </p:spPr>
        <p:txBody>
          <a:bodyPr anchor="b"/>
          <a:lstStyle>
            <a:lvl1pPr algn="l">
              <a:lnSpc>
                <a:spcPct val="100000"/>
              </a:lnSpc>
              <a:defRPr sz="4400" b="1">
                <a:solidFill>
                  <a:schemeClr val="bg1"/>
                </a:solidFill>
              </a:defRPr>
            </a:lvl1pPr>
          </a:lstStyle>
          <a:p>
            <a:r>
              <a:rPr lang="de-DE" noProof="0" dirty="0"/>
              <a:t>Überschrift</a:t>
            </a:r>
          </a:p>
        </p:txBody>
      </p:sp>
      <p:sp>
        <p:nvSpPr>
          <p:cNvPr id="3" name="Subtitle 2">
            <a:extLst>
              <a:ext uri="{FF2B5EF4-FFF2-40B4-BE49-F238E27FC236}">
                <a16:creationId xmlns:a16="http://schemas.microsoft.com/office/drawing/2014/main" id="{3FF8EF49-D283-1706-05B8-788EF921231B}"/>
              </a:ext>
            </a:extLst>
          </p:cNvPr>
          <p:cNvSpPr>
            <a:spLocks noGrp="1"/>
          </p:cNvSpPr>
          <p:nvPr>
            <p:ph type="subTitle" idx="1" hasCustomPrompt="1"/>
          </p:nvPr>
        </p:nvSpPr>
        <p:spPr>
          <a:xfrm>
            <a:off x="466725" y="4638260"/>
            <a:ext cx="11256963" cy="1451389"/>
          </a:xfrm>
        </p:spPr>
        <p:txBody>
          <a:bodyPr/>
          <a:lstStyle>
            <a:lvl1pPr marL="0" indent="0" algn="l">
              <a:spcBef>
                <a:spcPts val="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noProof="0"/>
              <a:t>Untertitel</a:t>
            </a:r>
          </a:p>
        </p:txBody>
      </p:sp>
      <p:sp>
        <p:nvSpPr>
          <p:cNvPr id="5" name="Footer Placeholder 4">
            <a:extLst>
              <a:ext uri="{FF2B5EF4-FFF2-40B4-BE49-F238E27FC236}">
                <a16:creationId xmlns:a16="http://schemas.microsoft.com/office/drawing/2014/main" id="{39445280-0B4B-ACEE-CE83-F3068856526C}"/>
              </a:ext>
            </a:extLst>
          </p:cNvPr>
          <p:cNvSpPr>
            <a:spLocks noGrp="1"/>
          </p:cNvSpPr>
          <p:nvPr>
            <p:ph type="ftr" sz="quarter" idx="11"/>
          </p:nvPr>
        </p:nvSpPr>
        <p:spPr/>
        <p:txBody>
          <a:bodyPr/>
          <a:lstStyle>
            <a:lvl1pPr>
              <a:defRPr>
                <a:solidFill>
                  <a:schemeClr val="bg1"/>
                </a:solidFill>
              </a:defRPr>
            </a:lvl1pPr>
          </a:lstStyle>
          <a:p>
            <a:r>
              <a:rPr lang="de-DE" dirty="0"/>
              <a:t>Name des Referierenden | Einrichtung, Arial 10pt</a:t>
            </a:r>
            <a:endParaRPr lang="en-US" dirty="0"/>
          </a:p>
        </p:txBody>
      </p:sp>
      <p:pic>
        <p:nvPicPr>
          <p:cNvPr id="8" name="Graphic 7">
            <a:extLst>
              <a:ext uri="{FF2B5EF4-FFF2-40B4-BE49-F238E27FC236}">
                <a16:creationId xmlns:a16="http://schemas.microsoft.com/office/drawing/2014/main" id="{1CAA8C86-ED12-4341-7307-2F3B27D4BFB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29" r="1"/>
          <a:stretch/>
        </p:blipFill>
        <p:spPr>
          <a:xfrm>
            <a:off x="1" y="348344"/>
            <a:ext cx="4235512" cy="878456"/>
          </a:xfrm>
          <a:prstGeom prst="rect">
            <a:avLst/>
          </a:prstGeom>
        </p:spPr>
      </p:pic>
      <p:sp>
        <p:nvSpPr>
          <p:cNvPr id="7" name="Picture Placeholder 10">
            <a:extLst>
              <a:ext uri="{FF2B5EF4-FFF2-40B4-BE49-F238E27FC236}">
                <a16:creationId xmlns:a16="http://schemas.microsoft.com/office/drawing/2014/main" id="{D59491A0-9F54-F9C8-CB1A-E7E4E6E7EDB7}"/>
              </a:ext>
            </a:extLst>
          </p:cNvPr>
          <p:cNvSpPr>
            <a:spLocks noGrp="1"/>
          </p:cNvSpPr>
          <p:nvPr>
            <p:ph type="pic" sz="quarter" idx="13" hasCustomPrompt="1"/>
          </p:nvPr>
        </p:nvSpPr>
        <p:spPr>
          <a:xfrm>
            <a:off x="9758953" y="468313"/>
            <a:ext cx="1964122" cy="707083"/>
          </a:xfrm>
          <a:solidFill>
            <a:schemeClr val="bg1"/>
          </a:solidFill>
        </p:spPr>
        <p:txBody>
          <a:bodyPr anchor="ctr" anchorCtr="0"/>
          <a:lstStyle>
            <a:lvl1pPr algn="ctr">
              <a:defRPr sz="1000"/>
            </a:lvl1pPr>
          </a:lstStyle>
          <a:p>
            <a:r>
              <a:rPr lang="de-DE" dirty="0"/>
              <a:t>Zweitlogo</a:t>
            </a:r>
          </a:p>
        </p:txBody>
      </p:sp>
    </p:spTree>
    <p:extLst>
      <p:ext uri="{BB962C8B-B14F-4D97-AF65-F5344CB8AC3E}">
        <p14:creationId xmlns:p14="http://schemas.microsoft.com/office/powerpoint/2010/main" val="1605959028"/>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ption 4">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9368830-63A9-52FE-7F28-A47ED42DB1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873250"/>
            <a:ext cx="12192000" cy="4984750"/>
          </a:xfrm>
          <a:prstGeom prst="rect">
            <a:avLst/>
          </a:prstGeom>
        </p:spPr>
      </p:pic>
      <p:sp>
        <p:nvSpPr>
          <p:cNvPr id="4" name="Textfeld 3">
            <a:extLst>
              <a:ext uri="{FF2B5EF4-FFF2-40B4-BE49-F238E27FC236}">
                <a16:creationId xmlns:a16="http://schemas.microsoft.com/office/drawing/2014/main" id="{228B5E9D-132E-EA0A-A3EC-0E0FAAD894E1}"/>
              </a:ext>
            </a:extLst>
          </p:cNvPr>
          <p:cNvSpPr txBox="1"/>
          <p:nvPr userDrawn="1"/>
        </p:nvSpPr>
        <p:spPr>
          <a:xfrm rot="16200000">
            <a:off x="10981533" y="5322091"/>
            <a:ext cx="1406524" cy="128590"/>
          </a:xfrm>
          <a:prstGeom prst="rect">
            <a:avLst/>
          </a:prstGeom>
          <a:noFill/>
        </p:spPr>
        <p:txBody>
          <a:bodyPr wrap="square" lIns="0" tIns="0" rIns="0" bIns="0" rtlCol="0" anchor="b" anchorCtr="0">
            <a:noAutofit/>
          </a:bodyPr>
          <a:lstStyle/>
          <a:p>
            <a:r>
              <a:rPr lang="de-DE" sz="800" dirty="0">
                <a:solidFill>
                  <a:schemeClr val="bg1"/>
                </a:solidFill>
              </a:rPr>
              <a:t>© Bernd Wannenmacher</a:t>
            </a:r>
          </a:p>
        </p:txBody>
      </p:sp>
      <p:sp>
        <p:nvSpPr>
          <p:cNvPr id="29" name="Rectangle 28">
            <a:extLst>
              <a:ext uri="{FF2B5EF4-FFF2-40B4-BE49-F238E27FC236}">
                <a16:creationId xmlns:a16="http://schemas.microsoft.com/office/drawing/2014/main" id="{0C6C35A9-D326-D3E4-268D-71AE74532770}"/>
              </a:ext>
            </a:extLst>
          </p:cNvPr>
          <p:cNvSpPr>
            <a:spLocks/>
          </p:cNvSpPr>
          <p:nvPr userDrawn="1"/>
        </p:nvSpPr>
        <p:spPr>
          <a:xfrm>
            <a:off x="0" y="1873252"/>
            <a:ext cx="12192000" cy="4984748"/>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E3CB048A-F856-8FC0-D1B1-394DDF8B7F74}"/>
              </a:ext>
            </a:extLst>
          </p:cNvPr>
          <p:cNvSpPr>
            <a:spLocks noGrp="1"/>
          </p:cNvSpPr>
          <p:nvPr>
            <p:ph type="ctrTitle" hasCustomPrompt="1"/>
          </p:nvPr>
        </p:nvSpPr>
        <p:spPr>
          <a:xfrm>
            <a:off x="466725" y="1873249"/>
            <a:ext cx="11256349" cy="2137743"/>
          </a:xfrm>
        </p:spPr>
        <p:txBody>
          <a:bodyPr anchor="b"/>
          <a:lstStyle>
            <a:lvl1pPr algn="l">
              <a:lnSpc>
                <a:spcPct val="100000"/>
              </a:lnSpc>
              <a:defRPr sz="4400" b="1">
                <a:solidFill>
                  <a:schemeClr val="bg1"/>
                </a:solidFill>
              </a:defRPr>
            </a:lvl1pPr>
          </a:lstStyle>
          <a:p>
            <a:r>
              <a:rPr lang="de-DE" noProof="0" dirty="0"/>
              <a:t>Überschrift</a:t>
            </a:r>
          </a:p>
        </p:txBody>
      </p:sp>
      <p:sp>
        <p:nvSpPr>
          <p:cNvPr id="3" name="Subtitle 2">
            <a:extLst>
              <a:ext uri="{FF2B5EF4-FFF2-40B4-BE49-F238E27FC236}">
                <a16:creationId xmlns:a16="http://schemas.microsoft.com/office/drawing/2014/main" id="{3FF8EF49-D283-1706-05B8-788EF921231B}"/>
              </a:ext>
            </a:extLst>
          </p:cNvPr>
          <p:cNvSpPr>
            <a:spLocks noGrp="1"/>
          </p:cNvSpPr>
          <p:nvPr>
            <p:ph type="subTitle" idx="1" hasCustomPrompt="1"/>
          </p:nvPr>
        </p:nvSpPr>
        <p:spPr>
          <a:xfrm>
            <a:off x="466725" y="4638260"/>
            <a:ext cx="11256963" cy="1451389"/>
          </a:xfrm>
        </p:spPr>
        <p:txBody>
          <a:bodyPr/>
          <a:lstStyle>
            <a:lvl1pPr marL="0" indent="0" algn="l">
              <a:spcBef>
                <a:spcPts val="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noProof="0" dirty="0"/>
              <a:t>Untertitel</a:t>
            </a:r>
          </a:p>
        </p:txBody>
      </p:sp>
      <p:sp>
        <p:nvSpPr>
          <p:cNvPr id="5" name="Footer Placeholder 4">
            <a:extLst>
              <a:ext uri="{FF2B5EF4-FFF2-40B4-BE49-F238E27FC236}">
                <a16:creationId xmlns:a16="http://schemas.microsoft.com/office/drawing/2014/main" id="{39445280-0B4B-ACEE-CE83-F3068856526C}"/>
              </a:ext>
            </a:extLst>
          </p:cNvPr>
          <p:cNvSpPr>
            <a:spLocks noGrp="1"/>
          </p:cNvSpPr>
          <p:nvPr>
            <p:ph type="ftr" sz="quarter" idx="11"/>
          </p:nvPr>
        </p:nvSpPr>
        <p:spPr/>
        <p:txBody>
          <a:bodyPr/>
          <a:lstStyle>
            <a:lvl1pPr>
              <a:defRPr>
                <a:solidFill>
                  <a:schemeClr val="bg1"/>
                </a:solidFill>
              </a:defRPr>
            </a:lvl1pPr>
          </a:lstStyle>
          <a:p>
            <a:r>
              <a:rPr lang="de-DE" dirty="0"/>
              <a:t>Name des Referierenden | Einrichtung, Arial 10pt</a:t>
            </a:r>
            <a:endParaRPr lang="en-US" dirty="0"/>
          </a:p>
        </p:txBody>
      </p:sp>
      <p:pic>
        <p:nvPicPr>
          <p:cNvPr id="8" name="Graphic 7">
            <a:extLst>
              <a:ext uri="{FF2B5EF4-FFF2-40B4-BE49-F238E27FC236}">
                <a16:creationId xmlns:a16="http://schemas.microsoft.com/office/drawing/2014/main" id="{1CAA8C86-ED12-4341-7307-2F3B27D4BFB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30"/>
          <a:stretch/>
        </p:blipFill>
        <p:spPr>
          <a:xfrm>
            <a:off x="-1" y="348344"/>
            <a:ext cx="4235513" cy="878455"/>
          </a:xfrm>
          <a:prstGeom prst="rect">
            <a:avLst/>
          </a:prstGeom>
        </p:spPr>
      </p:pic>
      <p:sp>
        <p:nvSpPr>
          <p:cNvPr id="7" name="Picture Placeholder 10">
            <a:extLst>
              <a:ext uri="{FF2B5EF4-FFF2-40B4-BE49-F238E27FC236}">
                <a16:creationId xmlns:a16="http://schemas.microsoft.com/office/drawing/2014/main" id="{9CB702A7-213D-F666-5AF1-8E68C6824649}"/>
              </a:ext>
            </a:extLst>
          </p:cNvPr>
          <p:cNvSpPr>
            <a:spLocks noGrp="1"/>
          </p:cNvSpPr>
          <p:nvPr>
            <p:ph type="pic" sz="quarter" idx="13" hasCustomPrompt="1"/>
          </p:nvPr>
        </p:nvSpPr>
        <p:spPr>
          <a:xfrm>
            <a:off x="9758953" y="468313"/>
            <a:ext cx="1964122" cy="707083"/>
          </a:xfrm>
          <a:solidFill>
            <a:schemeClr val="bg1"/>
          </a:solidFill>
        </p:spPr>
        <p:txBody>
          <a:bodyPr anchor="ctr" anchorCtr="0"/>
          <a:lstStyle>
            <a:lvl1pPr algn="ctr">
              <a:defRPr sz="1000"/>
            </a:lvl1pPr>
          </a:lstStyle>
          <a:p>
            <a:r>
              <a:rPr lang="de-DE" dirty="0"/>
              <a:t>Zweitlogo</a:t>
            </a:r>
          </a:p>
        </p:txBody>
      </p:sp>
    </p:spTree>
    <p:extLst>
      <p:ext uri="{BB962C8B-B14F-4D97-AF65-F5344CB8AC3E}">
        <p14:creationId xmlns:p14="http://schemas.microsoft.com/office/powerpoint/2010/main" val="1728064892"/>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Option 5">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9368830-63A9-52FE-7F28-A47ED42DB1E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873250"/>
            <a:ext cx="12192000" cy="4984750"/>
          </a:xfrm>
          <a:prstGeom prst="rect">
            <a:avLst/>
          </a:prstGeom>
        </p:spPr>
      </p:pic>
      <p:sp>
        <p:nvSpPr>
          <p:cNvPr id="9" name="Textfeld 8">
            <a:extLst>
              <a:ext uri="{FF2B5EF4-FFF2-40B4-BE49-F238E27FC236}">
                <a16:creationId xmlns:a16="http://schemas.microsoft.com/office/drawing/2014/main" id="{40993C30-67B9-75F4-1A06-1568B796DA9A}"/>
              </a:ext>
            </a:extLst>
          </p:cNvPr>
          <p:cNvSpPr txBox="1"/>
          <p:nvPr userDrawn="1"/>
        </p:nvSpPr>
        <p:spPr>
          <a:xfrm rot="16200000">
            <a:off x="10981533" y="5322091"/>
            <a:ext cx="1406524" cy="128590"/>
          </a:xfrm>
          <a:prstGeom prst="rect">
            <a:avLst/>
          </a:prstGeom>
          <a:noFill/>
        </p:spPr>
        <p:txBody>
          <a:bodyPr wrap="square" lIns="0" tIns="0" rIns="0" bIns="0" rtlCol="0" anchor="b" anchorCtr="0">
            <a:noAutofit/>
          </a:bodyPr>
          <a:lstStyle/>
          <a:p>
            <a:r>
              <a:rPr lang="de-DE" sz="800" dirty="0">
                <a:solidFill>
                  <a:schemeClr val="bg1"/>
                </a:solidFill>
              </a:rPr>
              <a:t>© David </a:t>
            </a:r>
            <a:r>
              <a:rPr lang="de-DE" sz="800" dirty="0" err="1">
                <a:solidFill>
                  <a:schemeClr val="bg1"/>
                </a:solidFill>
              </a:rPr>
              <a:t>Ausserhofer</a:t>
            </a:r>
            <a:endParaRPr lang="de-DE" sz="800" dirty="0">
              <a:solidFill>
                <a:schemeClr val="bg1"/>
              </a:solidFill>
            </a:endParaRPr>
          </a:p>
        </p:txBody>
      </p:sp>
      <p:sp>
        <p:nvSpPr>
          <p:cNvPr id="29" name="Rectangle 28">
            <a:extLst>
              <a:ext uri="{FF2B5EF4-FFF2-40B4-BE49-F238E27FC236}">
                <a16:creationId xmlns:a16="http://schemas.microsoft.com/office/drawing/2014/main" id="{0C6C35A9-D326-D3E4-268D-71AE74532770}"/>
              </a:ext>
            </a:extLst>
          </p:cNvPr>
          <p:cNvSpPr>
            <a:spLocks/>
          </p:cNvSpPr>
          <p:nvPr userDrawn="1"/>
        </p:nvSpPr>
        <p:spPr>
          <a:xfrm>
            <a:off x="0" y="1873248"/>
            <a:ext cx="12192000" cy="4984748"/>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E3CB048A-F856-8FC0-D1B1-394DDF8B7F74}"/>
              </a:ext>
            </a:extLst>
          </p:cNvPr>
          <p:cNvSpPr>
            <a:spLocks noGrp="1"/>
          </p:cNvSpPr>
          <p:nvPr>
            <p:ph type="ctrTitle" hasCustomPrompt="1"/>
          </p:nvPr>
        </p:nvSpPr>
        <p:spPr>
          <a:xfrm>
            <a:off x="466725" y="1873249"/>
            <a:ext cx="11256349" cy="2137743"/>
          </a:xfrm>
        </p:spPr>
        <p:txBody>
          <a:bodyPr anchor="b"/>
          <a:lstStyle>
            <a:lvl1pPr algn="l">
              <a:lnSpc>
                <a:spcPct val="100000"/>
              </a:lnSpc>
              <a:defRPr sz="4400" b="1">
                <a:solidFill>
                  <a:schemeClr val="bg1"/>
                </a:solidFill>
              </a:defRPr>
            </a:lvl1pPr>
          </a:lstStyle>
          <a:p>
            <a:r>
              <a:rPr lang="de-DE" noProof="0" dirty="0"/>
              <a:t>Überschrift</a:t>
            </a:r>
          </a:p>
        </p:txBody>
      </p:sp>
      <p:sp>
        <p:nvSpPr>
          <p:cNvPr id="3" name="Subtitle 2">
            <a:extLst>
              <a:ext uri="{FF2B5EF4-FFF2-40B4-BE49-F238E27FC236}">
                <a16:creationId xmlns:a16="http://schemas.microsoft.com/office/drawing/2014/main" id="{3FF8EF49-D283-1706-05B8-788EF921231B}"/>
              </a:ext>
            </a:extLst>
          </p:cNvPr>
          <p:cNvSpPr>
            <a:spLocks noGrp="1"/>
          </p:cNvSpPr>
          <p:nvPr>
            <p:ph type="subTitle" idx="1" hasCustomPrompt="1"/>
          </p:nvPr>
        </p:nvSpPr>
        <p:spPr>
          <a:xfrm>
            <a:off x="466725" y="4638260"/>
            <a:ext cx="11256963" cy="1451389"/>
          </a:xfrm>
        </p:spPr>
        <p:txBody>
          <a:bodyPr/>
          <a:lstStyle>
            <a:lvl1pPr marL="0" indent="0" algn="l">
              <a:spcBef>
                <a:spcPts val="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noProof="0"/>
              <a:t>Untertitel</a:t>
            </a:r>
          </a:p>
        </p:txBody>
      </p:sp>
      <p:sp>
        <p:nvSpPr>
          <p:cNvPr id="5" name="Footer Placeholder 4">
            <a:extLst>
              <a:ext uri="{FF2B5EF4-FFF2-40B4-BE49-F238E27FC236}">
                <a16:creationId xmlns:a16="http://schemas.microsoft.com/office/drawing/2014/main" id="{39445280-0B4B-ACEE-CE83-F3068856526C}"/>
              </a:ext>
            </a:extLst>
          </p:cNvPr>
          <p:cNvSpPr>
            <a:spLocks noGrp="1"/>
          </p:cNvSpPr>
          <p:nvPr>
            <p:ph type="ftr" sz="quarter" idx="11"/>
          </p:nvPr>
        </p:nvSpPr>
        <p:spPr/>
        <p:txBody>
          <a:bodyPr/>
          <a:lstStyle>
            <a:lvl1pPr>
              <a:defRPr>
                <a:solidFill>
                  <a:schemeClr val="bg1"/>
                </a:solidFill>
              </a:defRPr>
            </a:lvl1pPr>
          </a:lstStyle>
          <a:p>
            <a:r>
              <a:rPr lang="de-DE" dirty="0"/>
              <a:t>Name des Referierenden | Einrichtung, Arial 10pt</a:t>
            </a:r>
            <a:endParaRPr lang="en-US" dirty="0"/>
          </a:p>
        </p:txBody>
      </p:sp>
      <p:pic>
        <p:nvPicPr>
          <p:cNvPr id="8" name="Graphic 7">
            <a:extLst>
              <a:ext uri="{FF2B5EF4-FFF2-40B4-BE49-F238E27FC236}">
                <a16:creationId xmlns:a16="http://schemas.microsoft.com/office/drawing/2014/main" id="{1CAA8C86-ED12-4341-7307-2F3B27D4BFB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36434" y="348344"/>
            <a:ext cx="3621290" cy="878455"/>
          </a:xfrm>
          <a:prstGeom prst="rect">
            <a:avLst/>
          </a:prstGeom>
        </p:spPr>
      </p:pic>
      <p:sp>
        <p:nvSpPr>
          <p:cNvPr id="4" name="Picture Placeholder 10">
            <a:extLst>
              <a:ext uri="{FF2B5EF4-FFF2-40B4-BE49-F238E27FC236}">
                <a16:creationId xmlns:a16="http://schemas.microsoft.com/office/drawing/2014/main" id="{BE665A16-192F-888C-DD69-6A2D6F6534F9}"/>
              </a:ext>
            </a:extLst>
          </p:cNvPr>
          <p:cNvSpPr>
            <a:spLocks noGrp="1"/>
          </p:cNvSpPr>
          <p:nvPr>
            <p:ph type="pic" sz="quarter" idx="13" hasCustomPrompt="1"/>
          </p:nvPr>
        </p:nvSpPr>
        <p:spPr>
          <a:xfrm>
            <a:off x="9758953" y="468313"/>
            <a:ext cx="1964122" cy="707083"/>
          </a:xfrm>
          <a:solidFill>
            <a:schemeClr val="bg1"/>
          </a:solidFill>
        </p:spPr>
        <p:txBody>
          <a:bodyPr anchor="ctr" anchorCtr="0"/>
          <a:lstStyle>
            <a:lvl1pPr algn="ctr">
              <a:defRPr sz="1000"/>
            </a:lvl1pPr>
          </a:lstStyle>
          <a:p>
            <a:r>
              <a:rPr lang="de-DE" dirty="0"/>
              <a:t>Zweitlogo</a:t>
            </a:r>
          </a:p>
        </p:txBody>
      </p:sp>
    </p:spTree>
    <p:extLst>
      <p:ext uri="{BB962C8B-B14F-4D97-AF65-F5344CB8AC3E}">
        <p14:creationId xmlns:p14="http://schemas.microsoft.com/office/powerpoint/2010/main" val="416586812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Option 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CCBB458-ABC1-FD6D-2103-D83AE6BE96B4}"/>
              </a:ext>
            </a:extLst>
          </p:cNvPr>
          <p:cNvSpPr/>
          <p:nvPr userDrawn="1"/>
        </p:nvSpPr>
        <p:spPr>
          <a:xfrm>
            <a:off x="3454400" y="1440070"/>
            <a:ext cx="7262191" cy="54179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tangle 3">
            <a:extLst>
              <a:ext uri="{FF2B5EF4-FFF2-40B4-BE49-F238E27FC236}">
                <a16:creationId xmlns:a16="http://schemas.microsoft.com/office/drawing/2014/main" id="{CE2AD4EC-48B9-56F2-00A4-34E299FAC8A5}"/>
              </a:ext>
            </a:extLst>
          </p:cNvPr>
          <p:cNvSpPr/>
          <p:nvPr userDrawn="1"/>
        </p:nvSpPr>
        <p:spPr>
          <a:xfrm>
            <a:off x="-1" y="0"/>
            <a:ext cx="3454401"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5">
            <a:extLst>
              <a:ext uri="{FF2B5EF4-FFF2-40B4-BE49-F238E27FC236}">
                <a16:creationId xmlns:a16="http://schemas.microsoft.com/office/drawing/2014/main" id="{C88C23AD-FA70-8345-F13A-A479031FCD44}"/>
              </a:ext>
            </a:extLst>
          </p:cNvPr>
          <p:cNvSpPr/>
          <p:nvPr userDrawn="1"/>
        </p:nvSpPr>
        <p:spPr>
          <a:xfrm>
            <a:off x="0" y="1873249"/>
            <a:ext cx="10313988" cy="42164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E3CB048A-F856-8FC0-D1B1-394DDF8B7F74}"/>
              </a:ext>
            </a:extLst>
          </p:cNvPr>
          <p:cNvSpPr>
            <a:spLocks noGrp="1"/>
          </p:cNvSpPr>
          <p:nvPr>
            <p:ph type="ctrTitle" hasCustomPrompt="1"/>
          </p:nvPr>
        </p:nvSpPr>
        <p:spPr>
          <a:xfrm>
            <a:off x="466726" y="2292626"/>
            <a:ext cx="9136684" cy="1718366"/>
          </a:xfrm>
        </p:spPr>
        <p:txBody>
          <a:bodyPr anchor="b"/>
          <a:lstStyle>
            <a:lvl1pPr algn="l">
              <a:lnSpc>
                <a:spcPct val="100000"/>
              </a:lnSpc>
              <a:defRPr sz="4400" b="1">
                <a:solidFill>
                  <a:schemeClr val="tx1"/>
                </a:solidFill>
              </a:defRPr>
            </a:lvl1pPr>
          </a:lstStyle>
          <a:p>
            <a:r>
              <a:rPr lang="de-DE" noProof="0" dirty="0"/>
              <a:t>Überschrift</a:t>
            </a:r>
          </a:p>
        </p:txBody>
      </p:sp>
      <p:sp>
        <p:nvSpPr>
          <p:cNvPr id="3" name="Subtitle 2">
            <a:extLst>
              <a:ext uri="{FF2B5EF4-FFF2-40B4-BE49-F238E27FC236}">
                <a16:creationId xmlns:a16="http://schemas.microsoft.com/office/drawing/2014/main" id="{3FF8EF49-D283-1706-05B8-788EF921231B}"/>
              </a:ext>
            </a:extLst>
          </p:cNvPr>
          <p:cNvSpPr>
            <a:spLocks noGrp="1"/>
          </p:cNvSpPr>
          <p:nvPr>
            <p:ph type="subTitle" idx="1" hasCustomPrompt="1"/>
          </p:nvPr>
        </p:nvSpPr>
        <p:spPr>
          <a:xfrm>
            <a:off x="466725" y="4638261"/>
            <a:ext cx="9136685" cy="1020418"/>
          </a:xfrm>
        </p:spPr>
        <p:txBody>
          <a:bodyPr/>
          <a:lstStyle>
            <a:lvl1pPr marL="0" indent="0" algn="l">
              <a:spcBef>
                <a:spcPts val="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noProof="0" dirty="0"/>
              <a:t>Untertitel</a:t>
            </a:r>
          </a:p>
        </p:txBody>
      </p:sp>
      <p:sp>
        <p:nvSpPr>
          <p:cNvPr id="5" name="Footer Placeholder 4">
            <a:extLst>
              <a:ext uri="{FF2B5EF4-FFF2-40B4-BE49-F238E27FC236}">
                <a16:creationId xmlns:a16="http://schemas.microsoft.com/office/drawing/2014/main" id="{39445280-0B4B-ACEE-CE83-F3068856526C}"/>
              </a:ext>
            </a:extLst>
          </p:cNvPr>
          <p:cNvSpPr>
            <a:spLocks noGrp="1"/>
          </p:cNvSpPr>
          <p:nvPr>
            <p:ph type="ftr" sz="quarter" idx="11"/>
          </p:nvPr>
        </p:nvSpPr>
        <p:spPr/>
        <p:txBody>
          <a:bodyPr/>
          <a:lstStyle/>
          <a:p>
            <a:r>
              <a:rPr lang="de-DE"/>
              <a:t>Name des Referierenden | Einrichtung, Arial 10pt</a:t>
            </a:r>
            <a:endParaRPr lang="en-US"/>
          </a:p>
        </p:txBody>
      </p:sp>
      <p:sp>
        <p:nvSpPr>
          <p:cNvPr id="9" name="Rectangle 8">
            <a:extLst>
              <a:ext uri="{FF2B5EF4-FFF2-40B4-BE49-F238E27FC236}">
                <a16:creationId xmlns:a16="http://schemas.microsoft.com/office/drawing/2014/main" id="{F45EF8A7-1A2C-C52B-BA04-5685EB8AAEEF}"/>
              </a:ext>
            </a:extLst>
          </p:cNvPr>
          <p:cNvSpPr/>
          <p:nvPr userDrawn="1"/>
        </p:nvSpPr>
        <p:spPr>
          <a:xfrm>
            <a:off x="10716591" y="1440070"/>
            <a:ext cx="1473208" cy="32430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phic 7">
            <a:extLst>
              <a:ext uri="{FF2B5EF4-FFF2-40B4-BE49-F238E27FC236}">
                <a16:creationId xmlns:a16="http://schemas.microsoft.com/office/drawing/2014/main" id="{D6E0D4D6-B4EE-6FBA-E4C3-9FAC2811F2BD}"/>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230"/>
          <a:stretch/>
        </p:blipFill>
        <p:spPr>
          <a:xfrm>
            <a:off x="-1" y="348344"/>
            <a:ext cx="4235513" cy="878456"/>
          </a:xfrm>
          <a:prstGeom prst="rect">
            <a:avLst/>
          </a:prstGeom>
        </p:spPr>
      </p:pic>
      <p:sp>
        <p:nvSpPr>
          <p:cNvPr id="10" name="Picture Placeholder 10">
            <a:extLst>
              <a:ext uri="{FF2B5EF4-FFF2-40B4-BE49-F238E27FC236}">
                <a16:creationId xmlns:a16="http://schemas.microsoft.com/office/drawing/2014/main" id="{5B710B4A-14A5-AD62-B943-009162F33934}"/>
              </a:ext>
            </a:extLst>
          </p:cNvPr>
          <p:cNvSpPr>
            <a:spLocks noGrp="1"/>
          </p:cNvSpPr>
          <p:nvPr>
            <p:ph type="pic" sz="quarter" idx="13" hasCustomPrompt="1"/>
          </p:nvPr>
        </p:nvSpPr>
        <p:spPr>
          <a:xfrm>
            <a:off x="9758953" y="468313"/>
            <a:ext cx="1964122" cy="707083"/>
          </a:xfrm>
          <a:solidFill>
            <a:schemeClr val="bg1"/>
          </a:solidFill>
        </p:spPr>
        <p:txBody>
          <a:bodyPr anchor="ctr" anchorCtr="0"/>
          <a:lstStyle>
            <a:lvl1pPr algn="ctr">
              <a:defRPr sz="1000"/>
            </a:lvl1pPr>
          </a:lstStyle>
          <a:p>
            <a:r>
              <a:rPr lang="de-DE" dirty="0"/>
              <a:t>Zweitlogo</a:t>
            </a:r>
          </a:p>
        </p:txBody>
      </p:sp>
    </p:spTree>
    <p:extLst>
      <p:ext uri="{BB962C8B-B14F-4D97-AF65-F5344CB8AC3E}">
        <p14:creationId xmlns:p14="http://schemas.microsoft.com/office/powerpoint/2010/main" val="3622748247"/>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enner Option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DFFF-E562-B802-280D-F82B196CC616}"/>
              </a:ext>
            </a:extLst>
          </p:cNvPr>
          <p:cNvSpPr>
            <a:spLocks noGrp="1"/>
          </p:cNvSpPr>
          <p:nvPr>
            <p:ph type="title" hasCustomPrompt="1"/>
          </p:nvPr>
        </p:nvSpPr>
        <p:spPr>
          <a:xfrm>
            <a:off x="466725" y="3278189"/>
            <a:ext cx="11256963" cy="1404936"/>
          </a:xfrm>
        </p:spPr>
        <p:txBody>
          <a:bodyPr anchor="ctr" anchorCtr="0"/>
          <a:lstStyle>
            <a:lvl1pPr>
              <a:lnSpc>
                <a:spcPct val="100000"/>
              </a:lnSpc>
              <a:defRPr sz="3600">
                <a:solidFill>
                  <a:schemeClr val="bg2"/>
                </a:solidFill>
              </a:defRPr>
            </a:lvl1pPr>
          </a:lstStyle>
          <a:p>
            <a:r>
              <a:rPr lang="de-DE" noProof="0" dirty="0"/>
              <a:t>Zwischenüberschrift</a:t>
            </a:r>
          </a:p>
        </p:txBody>
      </p:sp>
    </p:spTree>
    <p:extLst>
      <p:ext uri="{BB962C8B-B14F-4D97-AF65-F5344CB8AC3E}">
        <p14:creationId xmlns:p14="http://schemas.microsoft.com/office/powerpoint/2010/main" val="3640461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enner Option 2">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FF4C5BC-6D20-FED4-8532-7AF4433366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2" name="Title 1">
            <a:extLst>
              <a:ext uri="{FF2B5EF4-FFF2-40B4-BE49-F238E27FC236}">
                <a16:creationId xmlns:a16="http://schemas.microsoft.com/office/drawing/2014/main" id="{CBDFDFFF-E562-B802-280D-F82B196CC616}"/>
              </a:ext>
            </a:extLst>
          </p:cNvPr>
          <p:cNvSpPr>
            <a:spLocks noGrp="1"/>
          </p:cNvSpPr>
          <p:nvPr>
            <p:ph type="title" hasCustomPrompt="1"/>
          </p:nvPr>
        </p:nvSpPr>
        <p:spPr>
          <a:xfrm>
            <a:off x="466726" y="3278188"/>
            <a:ext cx="9114596" cy="1404937"/>
          </a:xfrm>
        </p:spPr>
        <p:txBody>
          <a:bodyPr anchor="ctr" anchorCtr="0"/>
          <a:lstStyle>
            <a:lvl1pPr>
              <a:lnSpc>
                <a:spcPct val="100000"/>
              </a:lnSpc>
              <a:defRPr sz="3600">
                <a:solidFill>
                  <a:schemeClr val="bg2"/>
                </a:solidFill>
              </a:defRPr>
            </a:lvl1pPr>
          </a:lstStyle>
          <a:p>
            <a:r>
              <a:rPr lang="de-DE" noProof="0" dirty="0"/>
              <a:t>Zwischenüberschrift</a:t>
            </a:r>
          </a:p>
        </p:txBody>
      </p:sp>
      <p:sp>
        <p:nvSpPr>
          <p:cNvPr id="5" name="Textfeld 4">
            <a:extLst>
              <a:ext uri="{FF2B5EF4-FFF2-40B4-BE49-F238E27FC236}">
                <a16:creationId xmlns:a16="http://schemas.microsoft.com/office/drawing/2014/main" id="{7D8A8BB9-01D0-3654-AAE2-4DE1BEC4A40B}"/>
              </a:ext>
            </a:extLst>
          </p:cNvPr>
          <p:cNvSpPr txBox="1"/>
          <p:nvPr userDrawn="1"/>
        </p:nvSpPr>
        <p:spPr>
          <a:xfrm rot="16200000">
            <a:off x="10981533" y="5322091"/>
            <a:ext cx="1406524" cy="128590"/>
          </a:xfrm>
          <a:prstGeom prst="rect">
            <a:avLst/>
          </a:prstGeom>
          <a:noFill/>
        </p:spPr>
        <p:txBody>
          <a:bodyPr wrap="square" lIns="0" tIns="0" rIns="0" bIns="0" rtlCol="0" anchor="b" anchorCtr="0">
            <a:noAutofit/>
          </a:bodyPr>
          <a:lstStyle/>
          <a:p>
            <a:r>
              <a:rPr lang="de-DE" sz="800" dirty="0">
                <a:solidFill>
                  <a:schemeClr val="bg1"/>
                </a:solidFill>
              </a:rPr>
              <a:t>© Bernd Wannenmacher</a:t>
            </a:r>
          </a:p>
        </p:txBody>
      </p:sp>
    </p:spTree>
    <p:extLst>
      <p:ext uri="{BB962C8B-B14F-4D97-AF65-F5344CB8AC3E}">
        <p14:creationId xmlns:p14="http://schemas.microsoft.com/office/powerpoint/2010/main" val="1591500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enner Option 3">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FF4C5BC-6D20-FED4-8532-7AF4433366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2" name="Title 1">
            <a:extLst>
              <a:ext uri="{FF2B5EF4-FFF2-40B4-BE49-F238E27FC236}">
                <a16:creationId xmlns:a16="http://schemas.microsoft.com/office/drawing/2014/main" id="{CBDFDFFF-E562-B802-280D-F82B196CC616}"/>
              </a:ext>
            </a:extLst>
          </p:cNvPr>
          <p:cNvSpPr>
            <a:spLocks noGrp="1"/>
          </p:cNvSpPr>
          <p:nvPr>
            <p:ph type="title" hasCustomPrompt="1"/>
          </p:nvPr>
        </p:nvSpPr>
        <p:spPr>
          <a:xfrm>
            <a:off x="466726" y="3278188"/>
            <a:ext cx="9114596" cy="1404937"/>
          </a:xfrm>
        </p:spPr>
        <p:txBody>
          <a:bodyPr anchor="ctr" anchorCtr="0"/>
          <a:lstStyle>
            <a:lvl1pPr>
              <a:lnSpc>
                <a:spcPct val="100000"/>
              </a:lnSpc>
              <a:defRPr sz="3600">
                <a:solidFill>
                  <a:schemeClr val="bg2"/>
                </a:solidFill>
              </a:defRPr>
            </a:lvl1pPr>
          </a:lstStyle>
          <a:p>
            <a:r>
              <a:rPr lang="de-DE" noProof="0" dirty="0"/>
              <a:t>Zwischenüberschrift</a:t>
            </a:r>
          </a:p>
        </p:txBody>
      </p:sp>
      <p:sp>
        <p:nvSpPr>
          <p:cNvPr id="3" name="Textfeld 2">
            <a:extLst>
              <a:ext uri="{FF2B5EF4-FFF2-40B4-BE49-F238E27FC236}">
                <a16:creationId xmlns:a16="http://schemas.microsoft.com/office/drawing/2014/main" id="{F3D48632-650C-942F-7A62-CF9B0E319205}"/>
              </a:ext>
            </a:extLst>
          </p:cNvPr>
          <p:cNvSpPr txBox="1"/>
          <p:nvPr userDrawn="1"/>
        </p:nvSpPr>
        <p:spPr>
          <a:xfrm rot="16200000">
            <a:off x="10981533" y="5322091"/>
            <a:ext cx="1406524" cy="128590"/>
          </a:xfrm>
          <a:prstGeom prst="rect">
            <a:avLst/>
          </a:prstGeom>
          <a:noFill/>
        </p:spPr>
        <p:txBody>
          <a:bodyPr wrap="square" lIns="0" tIns="0" rIns="0" bIns="0" rtlCol="0" anchor="b" anchorCtr="0">
            <a:noAutofit/>
          </a:bodyPr>
          <a:lstStyle/>
          <a:p>
            <a:r>
              <a:rPr lang="de-DE" sz="800" dirty="0">
                <a:solidFill>
                  <a:schemeClr val="bg1"/>
                </a:solidFill>
              </a:rPr>
              <a:t>© Bernd Wannenmacher</a:t>
            </a:r>
          </a:p>
        </p:txBody>
      </p:sp>
    </p:spTree>
    <p:extLst>
      <p:ext uri="{BB962C8B-B14F-4D97-AF65-F5344CB8AC3E}">
        <p14:creationId xmlns:p14="http://schemas.microsoft.com/office/powerpoint/2010/main" val="284884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337C05-0B52-73A3-9373-AAE32FCDA417}"/>
              </a:ext>
            </a:extLst>
          </p:cNvPr>
          <p:cNvSpPr>
            <a:spLocks noGrp="1"/>
          </p:cNvSpPr>
          <p:nvPr>
            <p:ph type="title"/>
          </p:nvPr>
        </p:nvSpPr>
        <p:spPr>
          <a:xfrm>
            <a:off x="466726" y="335389"/>
            <a:ext cx="11256962" cy="1404328"/>
          </a:xfrm>
          <a:prstGeom prst="rect">
            <a:avLst/>
          </a:prstGeom>
        </p:spPr>
        <p:txBody>
          <a:bodyPr vert="horz" lIns="0" tIns="0" rIns="0" bIns="0" rtlCol="0" anchor="ctr" anchorCtr="0">
            <a:noAutofit/>
          </a:bodyPr>
          <a:lstStyle/>
          <a:p>
            <a:r>
              <a:rPr lang="de-DE" noProof="0" dirty="0"/>
              <a:t>Überschrift</a:t>
            </a:r>
          </a:p>
        </p:txBody>
      </p:sp>
      <p:sp>
        <p:nvSpPr>
          <p:cNvPr id="3" name="Text Placeholder 2">
            <a:extLst>
              <a:ext uri="{FF2B5EF4-FFF2-40B4-BE49-F238E27FC236}">
                <a16:creationId xmlns:a16="http://schemas.microsoft.com/office/drawing/2014/main" id="{2868AD72-55F4-7462-F73C-F21DAB619BD3}"/>
              </a:ext>
            </a:extLst>
          </p:cNvPr>
          <p:cNvSpPr>
            <a:spLocks noGrp="1"/>
          </p:cNvSpPr>
          <p:nvPr>
            <p:ph type="body" idx="1"/>
          </p:nvPr>
        </p:nvSpPr>
        <p:spPr>
          <a:xfrm>
            <a:off x="466726" y="1797878"/>
            <a:ext cx="11256962" cy="4291773"/>
          </a:xfrm>
          <a:prstGeom prst="rect">
            <a:avLst/>
          </a:prstGeom>
        </p:spPr>
        <p:txBody>
          <a:bodyPr vert="horz" lIns="0" tIns="0" rIns="0" bIns="0" rtlCol="0">
            <a:normAutofit/>
          </a:bodyPr>
          <a:lstStyle/>
          <a:p>
            <a:pPr lvl="0"/>
            <a:r>
              <a:rPr lang="de-DE" noProof="0" dirty="0"/>
              <a:t>Fließtext erste Ebene</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 name="Footer Placeholder 4">
            <a:extLst>
              <a:ext uri="{FF2B5EF4-FFF2-40B4-BE49-F238E27FC236}">
                <a16:creationId xmlns:a16="http://schemas.microsoft.com/office/drawing/2014/main" id="{9F405DDF-77CE-867B-91D2-364B6E5D93F7}"/>
              </a:ext>
            </a:extLst>
          </p:cNvPr>
          <p:cNvSpPr>
            <a:spLocks noGrp="1"/>
          </p:cNvSpPr>
          <p:nvPr>
            <p:ph type="ftr" sz="quarter" idx="3"/>
          </p:nvPr>
        </p:nvSpPr>
        <p:spPr>
          <a:xfrm>
            <a:off x="466726" y="6389688"/>
            <a:ext cx="9847262" cy="287389"/>
          </a:xfrm>
          <a:prstGeom prst="rect">
            <a:avLst/>
          </a:prstGeom>
        </p:spPr>
        <p:txBody>
          <a:bodyPr vert="horz" lIns="0" tIns="0" rIns="0" bIns="0" rtlCol="0" anchor="ctr"/>
          <a:lstStyle>
            <a:lvl1pPr algn="l">
              <a:defRPr sz="1000">
                <a:solidFill>
                  <a:schemeClr val="tx1"/>
                </a:solidFill>
              </a:defRPr>
            </a:lvl1pPr>
          </a:lstStyle>
          <a:p>
            <a:r>
              <a:rPr lang="en-GB" dirty="0"/>
              <a:t>Fungal Biology and Ecology course </a:t>
            </a:r>
            <a:r>
              <a:rPr lang="de-DE" dirty="0"/>
              <a:t>| Judith Riedo, 25.11.2024</a:t>
            </a:r>
            <a:endParaRPr lang="en-US" dirty="0"/>
          </a:p>
        </p:txBody>
      </p:sp>
      <p:sp>
        <p:nvSpPr>
          <p:cNvPr id="6" name="Slide Number Placeholder 5">
            <a:extLst>
              <a:ext uri="{FF2B5EF4-FFF2-40B4-BE49-F238E27FC236}">
                <a16:creationId xmlns:a16="http://schemas.microsoft.com/office/drawing/2014/main" id="{097ABE3B-E0CA-7AC3-9201-404918DF6F14}"/>
              </a:ext>
            </a:extLst>
          </p:cNvPr>
          <p:cNvSpPr>
            <a:spLocks noGrp="1"/>
          </p:cNvSpPr>
          <p:nvPr>
            <p:ph type="sldNum" sz="quarter" idx="4"/>
          </p:nvPr>
        </p:nvSpPr>
        <p:spPr>
          <a:xfrm>
            <a:off x="10316306" y="6389078"/>
            <a:ext cx="1406769" cy="287389"/>
          </a:xfrm>
          <a:prstGeom prst="rect">
            <a:avLst/>
          </a:prstGeom>
        </p:spPr>
        <p:txBody>
          <a:bodyPr vert="horz" lIns="0" tIns="0" rIns="0" bIns="0" rtlCol="0" anchor="ctr"/>
          <a:lstStyle>
            <a:lvl1pPr algn="r">
              <a:defRPr sz="1000">
                <a:solidFill>
                  <a:schemeClr val="tx1"/>
                </a:solidFill>
              </a:defRPr>
            </a:lvl1pPr>
          </a:lstStyle>
          <a:p>
            <a:fld id="{56F622B2-DCC2-4363-AA1C-8797E3A5E5C2}" type="slidenum">
              <a:rPr lang="de-DE" noProof="0" smtClean="0"/>
              <a:pPr/>
              <a:t>‹#›</a:t>
            </a:fld>
            <a:endParaRPr lang="de-DE" noProof="0" dirty="0"/>
          </a:p>
        </p:txBody>
      </p:sp>
    </p:spTree>
    <p:extLst>
      <p:ext uri="{BB962C8B-B14F-4D97-AF65-F5344CB8AC3E}">
        <p14:creationId xmlns:p14="http://schemas.microsoft.com/office/powerpoint/2010/main" val="3509118251"/>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69" r:id="rId3"/>
    <p:sldLayoutId id="2147483674" r:id="rId4"/>
    <p:sldLayoutId id="2147483675" r:id="rId5"/>
    <p:sldLayoutId id="2147483670" r:id="rId6"/>
    <p:sldLayoutId id="2147483651" r:id="rId7"/>
    <p:sldLayoutId id="2147483676" r:id="rId8"/>
    <p:sldLayoutId id="2147483677" r:id="rId9"/>
    <p:sldLayoutId id="2147483678" r:id="rId10"/>
    <p:sldLayoutId id="2147483672" r:id="rId11"/>
    <p:sldLayoutId id="2147483650" r:id="rId12"/>
    <p:sldLayoutId id="2147483679" r:id="rId13"/>
    <p:sldLayoutId id="2147483680" r:id="rId14"/>
    <p:sldLayoutId id="2147483681" r:id="rId15"/>
    <p:sldLayoutId id="2147483654" r:id="rId16"/>
    <p:sldLayoutId id="2147483655" r:id="rId17"/>
    <p:sldLayoutId id="2147483657" r:id="rId18"/>
    <p:sldLayoutId id="2147483682" r:id="rId19"/>
    <p:sldLayoutId id="2147483673" r:id="rId20"/>
  </p:sldLayoutIdLst>
  <p:hf hdr="0" dt="0"/>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500"/>
        </a:spcBef>
        <a:buFontTx/>
        <a:buNone/>
        <a:defRPr sz="2000" kern="1200">
          <a:solidFill>
            <a:schemeClr val="tx1"/>
          </a:solidFill>
          <a:latin typeface="+mn-lt"/>
          <a:ea typeface="+mn-ea"/>
          <a:cs typeface="+mn-cs"/>
        </a:defRPr>
      </a:lvl1pPr>
      <a:lvl2pPr marL="230400" indent="-2304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60800" indent="-2304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691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4pPr>
      <a:lvl5pPr marL="9216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95" userDrawn="1">
          <p15:clr>
            <a:srgbClr val="F26B43"/>
          </p15:clr>
        </p15:guide>
        <p15:guide id="4" pos="294" userDrawn="1">
          <p15:clr>
            <a:srgbClr val="F26B43"/>
          </p15:clr>
        </p15:guide>
        <p15:guide id="10" pos="1182" userDrawn="1">
          <p15:clr>
            <a:srgbClr val="F26B43"/>
          </p15:clr>
        </p15:guide>
        <p15:guide id="14" pos="2069" userDrawn="1">
          <p15:clr>
            <a:srgbClr val="F26B43"/>
          </p15:clr>
        </p15:guide>
        <p15:guide id="16" pos="2953" userDrawn="1">
          <p15:clr>
            <a:srgbClr val="F26B43"/>
          </p15:clr>
        </p15:guide>
        <p15:guide id="20" pos="3839" userDrawn="1">
          <p15:clr>
            <a:srgbClr val="F26B43"/>
          </p15:clr>
        </p15:guide>
        <p15:guide id="22" pos="4726" userDrawn="1">
          <p15:clr>
            <a:srgbClr val="F26B43"/>
          </p15:clr>
        </p15:guide>
        <p15:guide id="26" pos="5611" userDrawn="1">
          <p15:clr>
            <a:srgbClr val="F26B43"/>
          </p15:clr>
        </p15:guide>
        <p15:guide id="28" pos="6497" userDrawn="1">
          <p15:clr>
            <a:srgbClr val="F26B43"/>
          </p15:clr>
        </p15:guide>
        <p15:guide id="30" pos="7385" userDrawn="1">
          <p15:clr>
            <a:srgbClr val="F26B43"/>
          </p15:clr>
        </p15:guide>
        <p15:guide id="31" orient="horz" pos="1180" userDrawn="1">
          <p15:clr>
            <a:srgbClr val="F26B43"/>
          </p15:clr>
        </p15:guide>
        <p15:guide id="33" orient="horz" pos="2065" userDrawn="1">
          <p15:clr>
            <a:srgbClr val="F26B43"/>
          </p15:clr>
        </p15:guide>
        <p15:guide id="34" orient="horz" pos="2950" userDrawn="1">
          <p15:clr>
            <a:srgbClr val="F26B43"/>
          </p15:clr>
        </p15:guide>
        <p15:guide id="36" orient="horz" pos="3836" userDrawn="1">
          <p15:clr>
            <a:srgbClr val="F26B43"/>
          </p15:clr>
        </p15:guide>
        <p15:guide id="37" orient="horz" pos="40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D4E0-1C1B-31B3-E0A7-950661B330CE}"/>
              </a:ext>
            </a:extLst>
          </p:cNvPr>
          <p:cNvSpPr>
            <a:spLocks noGrp="1" noRot="1" noMove="1" noResize="1" noEditPoints="1" noAdjustHandles="1" noChangeArrowheads="1" noChangeShapeType="1"/>
          </p:cNvSpPr>
          <p:nvPr>
            <p:ph type="ctrTitle"/>
          </p:nvPr>
        </p:nvSpPr>
        <p:spPr>
          <a:xfrm>
            <a:off x="466725" y="1873249"/>
            <a:ext cx="11256349" cy="2137743"/>
          </a:xfrm>
        </p:spPr>
        <p:txBody>
          <a:bodyPr/>
          <a:lstStyle/>
          <a:p>
            <a:r>
              <a:rPr lang="en-GB" dirty="0"/>
              <a:t>Fungal Biology &amp; Ecology</a:t>
            </a:r>
            <a:endParaRPr lang="de-DE" dirty="0"/>
          </a:p>
        </p:txBody>
      </p:sp>
      <p:sp>
        <p:nvSpPr>
          <p:cNvPr id="7" name="Subtitle 6">
            <a:extLst>
              <a:ext uri="{FF2B5EF4-FFF2-40B4-BE49-F238E27FC236}">
                <a16:creationId xmlns:a16="http://schemas.microsoft.com/office/drawing/2014/main" id="{3E6AEFD8-0803-538D-C0CD-7E26439A015B}"/>
              </a:ext>
            </a:extLst>
          </p:cNvPr>
          <p:cNvSpPr>
            <a:spLocks noGrp="1" noRot="1" noMove="1" noResize="1" noEditPoints="1" noAdjustHandles="1" noChangeArrowheads="1" noChangeShapeType="1"/>
          </p:cNvSpPr>
          <p:nvPr>
            <p:ph type="subTitle" idx="1"/>
          </p:nvPr>
        </p:nvSpPr>
        <p:spPr>
          <a:xfrm>
            <a:off x="466725" y="4638260"/>
            <a:ext cx="11256963" cy="1451389"/>
          </a:xfrm>
        </p:spPr>
        <p:txBody>
          <a:bodyPr/>
          <a:lstStyle/>
          <a:p>
            <a:r>
              <a:rPr lang="en-GB" sz="2400" dirty="0"/>
              <a:t>Fungal Molecular Community Data Analysis </a:t>
            </a:r>
            <a:r>
              <a:rPr lang="de-DE" sz="2400" dirty="0"/>
              <a:t>– 25.11.2024</a:t>
            </a:r>
          </a:p>
          <a:p>
            <a:r>
              <a:rPr lang="de-DE" sz="2400" dirty="0"/>
              <a:t>Judith Riedo</a:t>
            </a:r>
            <a:r>
              <a:rPr lang="es-ES" sz="2400" dirty="0"/>
              <a:t>, </a:t>
            </a:r>
            <a:r>
              <a:rPr lang="es-ES" sz="2400" dirty="0" err="1"/>
              <a:t>Ph</a:t>
            </a:r>
            <a:r>
              <a:rPr lang="es-ES" sz="2400" dirty="0"/>
              <a:t>. D.</a:t>
            </a:r>
            <a:endParaRPr lang="de-DE" sz="2400" dirty="0"/>
          </a:p>
          <a:p>
            <a:r>
              <a:rPr lang="es-ES" sz="2400" dirty="0"/>
              <a:t>Juan F. Dueñas, </a:t>
            </a:r>
            <a:r>
              <a:rPr lang="es-ES" sz="2400" dirty="0" err="1"/>
              <a:t>Ph</a:t>
            </a:r>
            <a:r>
              <a:rPr lang="es-ES" sz="2400" dirty="0"/>
              <a:t>. D.</a:t>
            </a:r>
            <a:endParaRPr lang="de-DE" sz="2400" dirty="0"/>
          </a:p>
          <a:p>
            <a:endParaRPr lang="de-DE" dirty="0"/>
          </a:p>
        </p:txBody>
      </p:sp>
    </p:spTree>
    <p:extLst>
      <p:ext uri="{BB962C8B-B14F-4D97-AF65-F5344CB8AC3E}">
        <p14:creationId xmlns:p14="http://schemas.microsoft.com/office/powerpoint/2010/main" val="391143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B143-809C-41C7-9A9D-C4DB5500AFA9}"/>
              </a:ext>
            </a:extLst>
          </p:cNvPr>
          <p:cNvSpPr>
            <a:spLocks noGrp="1"/>
          </p:cNvSpPr>
          <p:nvPr>
            <p:ph type="title"/>
          </p:nvPr>
        </p:nvSpPr>
        <p:spPr/>
        <p:txBody>
          <a:bodyPr/>
          <a:lstStyle/>
          <a:p>
            <a:r>
              <a:rPr lang="de-CH" dirty="0" err="1"/>
              <a:t>Results</a:t>
            </a:r>
            <a:r>
              <a:rPr lang="de-CH" dirty="0"/>
              <a:t> Fungi</a:t>
            </a:r>
            <a:endParaRPr lang="en-DE" dirty="0"/>
          </a:p>
        </p:txBody>
      </p:sp>
      <p:sp>
        <p:nvSpPr>
          <p:cNvPr id="4" name="Footer Placeholder 3">
            <a:extLst>
              <a:ext uri="{FF2B5EF4-FFF2-40B4-BE49-F238E27FC236}">
                <a16:creationId xmlns:a16="http://schemas.microsoft.com/office/drawing/2014/main" id="{DA2B1001-0B2A-4833-96AE-2D804AF4DB95}"/>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55C4B730-5990-4352-AA79-BD71C46A2E02}"/>
              </a:ext>
            </a:extLst>
          </p:cNvPr>
          <p:cNvSpPr>
            <a:spLocks noGrp="1"/>
          </p:cNvSpPr>
          <p:nvPr>
            <p:ph type="sldNum" sz="quarter" idx="12"/>
          </p:nvPr>
        </p:nvSpPr>
        <p:spPr/>
        <p:txBody>
          <a:bodyPr/>
          <a:lstStyle/>
          <a:p>
            <a:fld id="{56F622B2-DCC2-4363-AA1C-8797E3A5E5C2}" type="slidenum">
              <a:rPr lang="de-DE" noProof="0" smtClean="0"/>
              <a:t>10</a:t>
            </a:fld>
            <a:endParaRPr lang="de-DE" noProof="0" dirty="0"/>
          </a:p>
        </p:txBody>
      </p:sp>
      <p:pic>
        <p:nvPicPr>
          <p:cNvPr id="10" name="Picture 9">
            <a:extLst>
              <a:ext uri="{FF2B5EF4-FFF2-40B4-BE49-F238E27FC236}">
                <a16:creationId xmlns:a16="http://schemas.microsoft.com/office/drawing/2014/main" id="{F113466A-380D-4C83-BC40-E059C5C60A37}"/>
              </a:ext>
            </a:extLst>
          </p:cNvPr>
          <p:cNvPicPr>
            <a:picLocks noChangeAspect="1"/>
          </p:cNvPicPr>
          <p:nvPr/>
        </p:nvPicPr>
        <p:blipFill>
          <a:blip r:embed="rId2"/>
          <a:stretch>
            <a:fillRect/>
          </a:stretch>
        </p:blipFill>
        <p:spPr>
          <a:xfrm>
            <a:off x="6511340" y="1312627"/>
            <a:ext cx="5052849" cy="4802553"/>
          </a:xfrm>
          <a:prstGeom prst="rect">
            <a:avLst/>
          </a:prstGeom>
        </p:spPr>
      </p:pic>
      <p:graphicFrame>
        <p:nvGraphicFramePr>
          <p:cNvPr id="17" name="Table 5">
            <a:extLst>
              <a:ext uri="{FF2B5EF4-FFF2-40B4-BE49-F238E27FC236}">
                <a16:creationId xmlns:a16="http://schemas.microsoft.com/office/drawing/2014/main" id="{4D302790-F637-4F6F-9D48-9FD514473E70}"/>
              </a:ext>
            </a:extLst>
          </p:cNvPr>
          <p:cNvGraphicFramePr>
            <a:graphicFrameLocks noGrp="1"/>
          </p:cNvGraphicFramePr>
          <p:nvPr>
            <p:extLst>
              <p:ext uri="{D42A27DB-BD31-4B8C-83A1-F6EECF244321}">
                <p14:modId xmlns:p14="http://schemas.microsoft.com/office/powerpoint/2010/main" val="3358684318"/>
              </p:ext>
            </p:extLst>
          </p:nvPr>
        </p:nvGraphicFramePr>
        <p:xfrm>
          <a:off x="466127" y="2575984"/>
          <a:ext cx="4670299" cy="1854200"/>
        </p:xfrm>
        <a:graphic>
          <a:graphicData uri="http://schemas.openxmlformats.org/drawingml/2006/table">
            <a:tbl>
              <a:tblPr firstRow="1" bandRow="1">
                <a:tableStyleId>{5C22544A-7EE6-4342-B048-85BDC9FD1C3A}</a:tableStyleId>
              </a:tblPr>
              <a:tblGrid>
                <a:gridCol w="1887538">
                  <a:extLst>
                    <a:ext uri="{9D8B030D-6E8A-4147-A177-3AD203B41FA5}">
                      <a16:colId xmlns:a16="http://schemas.microsoft.com/office/drawing/2014/main" val="3271287874"/>
                    </a:ext>
                  </a:extLst>
                </a:gridCol>
                <a:gridCol w="295275">
                  <a:extLst>
                    <a:ext uri="{9D8B030D-6E8A-4147-A177-3AD203B41FA5}">
                      <a16:colId xmlns:a16="http://schemas.microsoft.com/office/drawing/2014/main" val="1224041905"/>
                    </a:ext>
                  </a:extLst>
                </a:gridCol>
                <a:gridCol w="904748">
                  <a:extLst>
                    <a:ext uri="{9D8B030D-6E8A-4147-A177-3AD203B41FA5}">
                      <a16:colId xmlns:a16="http://schemas.microsoft.com/office/drawing/2014/main" val="3073420676"/>
                    </a:ext>
                  </a:extLst>
                </a:gridCol>
                <a:gridCol w="690563">
                  <a:extLst>
                    <a:ext uri="{9D8B030D-6E8A-4147-A177-3AD203B41FA5}">
                      <a16:colId xmlns:a16="http://schemas.microsoft.com/office/drawing/2014/main" val="583369710"/>
                    </a:ext>
                  </a:extLst>
                </a:gridCol>
                <a:gridCol w="663575">
                  <a:extLst>
                    <a:ext uri="{9D8B030D-6E8A-4147-A177-3AD203B41FA5}">
                      <a16:colId xmlns:a16="http://schemas.microsoft.com/office/drawing/2014/main" val="3951795312"/>
                    </a:ext>
                  </a:extLst>
                </a:gridCol>
                <a:gridCol w="228600">
                  <a:extLst>
                    <a:ext uri="{9D8B030D-6E8A-4147-A177-3AD203B41FA5}">
                      <a16:colId xmlns:a16="http://schemas.microsoft.com/office/drawing/2014/main" val="1345144688"/>
                    </a:ext>
                  </a:extLst>
                </a:gridCol>
              </a:tblGrid>
              <a:tr h="370840">
                <a:tc>
                  <a:txBody>
                    <a:bodyPr/>
                    <a:lstStyle/>
                    <a:p>
                      <a:pPr marL="0" algn="l" defTabSz="914400" rtl="0" eaLnBrk="1" fontAlgn="b" latinLnBrk="0" hangingPunct="1"/>
                      <a:endParaRPr lang="en-DE" sz="1600" b="1" i="0" u="none" strike="noStrike" kern="1200" dirty="0">
                        <a:solidFill>
                          <a:srgbClr val="000000"/>
                        </a:solidFill>
                        <a:effectLst/>
                        <a:latin typeface="+mj-lt"/>
                        <a:ea typeface="+mn-ea"/>
                        <a:cs typeface="+mn-cs"/>
                      </a:endParaRPr>
                    </a:p>
                  </a:txBody>
                  <a:tcPr marL="6350" marR="6350" marT="6350" marB="0" anchor="b">
                    <a:solidFill>
                      <a:srgbClr val="54A700"/>
                    </a:solidFill>
                  </a:tcPr>
                </a:tc>
                <a:tc>
                  <a:txBody>
                    <a:bodyPr/>
                    <a:lstStyle/>
                    <a:p>
                      <a:pPr marL="0" algn="l" defTabSz="914400" rtl="0" eaLnBrk="1" fontAlgn="b" latinLnBrk="0" hangingPunct="1"/>
                      <a:r>
                        <a:rPr lang="en-US" sz="1600" b="1" i="0" u="none" strike="noStrike" kern="1200" dirty="0">
                          <a:solidFill>
                            <a:srgbClr val="000000"/>
                          </a:solidFill>
                          <a:effectLst/>
                          <a:latin typeface="+mj-lt"/>
                          <a:ea typeface="+mn-ea"/>
                          <a:cs typeface="+mn-cs"/>
                        </a:rPr>
                        <a:t>Df</a:t>
                      </a:r>
                    </a:p>
                  </a:txBody>
                  <a:tcPr marL="6350" marR="6350" marT="6350" marB="0" anchor="b">
                    <a:solidFill>
                      <a:srgbClr val="54A700"/>
                    </a:solidFill>
                  </a:tcPr>
                </a:tc>
                <a:tc>
                  <a:txBody>
                    <a:bodyPr/>
                    <a:lstStyle/>
                    <a:p>
                      <a:pPr marL="0" algn="l" defTabSz="914400" rtl="0" eaLnBrk="1" fontAlgn="b" latinLnBrk="0" hangingPunct="1"/>
                      <a:r>
                        <a:rPr lang="en-US" sz="1600" b="1" i="0" u="none" strike="noStrike" kern="1200">
                          <a:solidFill>
                            <a:srgbClr val="000000"/>
                          </a:solidFill>
                          <a:effectLst/>
                          <a:latin typeface="+mj-lt"/>
                          <a:ea typeface="+mn-ea"/>
                          <a:cs typeface="+mn-cs"/>
                        </a:rPr>
                        <a:t>Variance</a:t>
                      </a:r>
                    </a:p>
                  </a:txBody>
                  <a:tcPr marL="6350" marR="6350" marT="6350" marB="0" anchor="b">
                    <a:solidFill>
                      <a:srgbClr val="54A700"/>
                    </a:solidFill>
                  </a:tcPr>
                </a:tc>
                <a:tc>
                  <a:txBody>
                    <a:bodyPr/>
                    <a:lstStyle/>
                    <a:p>
                      <a:pPr marL="0" algn="l" defTabSz="914400" rtl="0" eaLnBrk="1" fontAlgn="b" latinLnBrk="0" hangingPunct="1"/>
                      <a:r>
                        <a:rPr lang="en-US" sz="1600" b="1" i="0" u="none" strike="noStrike" kern="1200">
                          <a:solidFill>
                            <a:srgbClr val="000000"/>
                          </a:solidFill>
                          <a:effectLst/>
                          <a:latin typeface="+mj-lt"/>
                          <a:ea typeface="+mn-ea"/>
                          <a:cs typeface="+mn-cs"/>
                        </a:rPr>
                        <a:t>F</a:t>
                      </a:r>
                    </a:p>
                  </a:txBody>
                  <a:tcPr marL="6350" marR="6350" marT="6350" marB="0" anchor="b">
                    <a:solidFill>
                      <a:srgbClr val="54A700"/>
                    </a:solidFill>
                  </a:tcPr>
                </a:tc>
                <a:tc>
                  <a:txBody>
                    <a:bodyPr/>
                    <a:lstStyle/>
                    <a:p>
                      <a:pPr marL="0" algn="l" defTabSz="914400" rtl="0" eaLnBrk="1" fontAlgn="b" latinLnBrk="0" hangingPunct="1"/>
                      <a:r>
                        <a:rPr lang="en-US" sz="1600" b="1" i="0" u="none" strike="noStrike" kern="1200">
                          <a:solidFill>
                            <a:srgbClr val="000000"/>
                          </a:solidFill>
                          <a:effectLst/>
                          <a:latin typeface="+mj-lt"/>
                          <a:ea typeface="+mn-ea"/>
                          <a:cs typeface="+mn-cs"/>
                        </a:rPr>
                        <a:t>Pr(&gt;F)</a:t>
                      </a:r>
                    </a:p>
                  </a:txBody>
                  <a:tcPr marL="6350" marR="6350" marT="6350" marB="0" anchor="b">
                    <a:solidFill>
                      <a:srgbClr val="54A700"/>
                    </a:solidFill>
                  </a:tcPr>
                </a:tc>
                <a:tc>
                  <a:txBody>
                    <a:bodyPr/>
                    <a:lstStyle/>
                    <a:p>
                      <a:pPr marL="0" algn="l" defTabSz="914400" rtl="0" eaLnBrk="1" fontAlgn="b" latinLnBrk="0" hangingPunct="1"/>
                      <a:endParaRPr lang="en-DE" sz="1600" b="1" i="0" u="none" strike="noStrike" kern="1200" dirty="0">
                        <a:solidFill>
                          <a:srgbClr val="000000"/>
                        </a:solidFill>
                        <a:effectLst/>
                        <a:latin typeface="+mj-lt"/>
                        <a:ea typeface="+mn-ea"/>
                        <a:cs typeface="+mn-cs"/>
                      </a:endParaRPr>
                    </a:p>
                  </a:txBody>
                  <a:tcPr marL="6350" marR="6350" marT="6350" marB="0" anchor="b">
                    <a:solidFill>
                      <a:srgbClr val="54A700"/>
                    </a:solidFill>
                  </a:tcPr>
                </a:tc>
                <a:extLst>
                  <a:ext uri="{0D108BD9-81ED-4DB2-BD59-A6C34878D82A}">
                    <a16:rowId xmlns:a16="http://schemas.microsoft.com/office/drawing/2014/main" val="2971250614"/>
                  </a:ext>
                </a:extLst>
              </a:tr>
              <a:tr h="370840">
                <a:tc>
                  <a:txBody>
                    <a:bodyPr/>
                    <a:lstStyle/>
                    <a:p>
                      <a:pPr marL="0" algn="l" defTabSz="914400" rtl="0" eaLnBrk="1" fontAlgn="b" latinLnBrk="0" hangingPunct="1"/>
                      <a:r>
                        <a:rPr lang="en-US" sz="1600" b="0" i="0" u="none" strike="noStrike" kern="1200">
                          <a:solidFill>
                            <a:srgbClr val="000000"/>
                          </a:solidFill>
                          <a:effectLst/>
                          <a:latin typeface="+mj-lt"/>
                          <a:ea typeface="+mn-ea"/>
                          <a:cs typeface="+mn-cs"/>
                        </a:rPr>
                        <a:t>microplastic</a:t>
                      </a:r>
                    </a:p>
                  </a:txBody>
                  <a:tcPr marL="6350" marR="6350" marT="6350" marB="0" anchor="ctr">
                    <a:solidFill>
                      <a:srgbClr val="CCFF00"/>
                    </a:solid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1</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4.449</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1.0015</a:t>
                      </a:r>
                    </a:p>
                  </a:txBody>
                  <a:tcPr marL="6350" marR="6350" marT="6350" marB="0" anchor="ctr">
                    <a:no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0.399</a:t>
                      </a:r>
                    </a:p>
                  </a:txBody>
                  <a:tcPr marL="6350" marR="6350" marT="6350" marB="0" anchor="ctr">
                    <a:noFill/>
                  </a:tcPr>
                </a:tc>
                <a:tc>
                  <a:txBody>
                    <a:bodyPr/>
                    <a:lstStyle/>
                    <a:p>
                      <a:pPr marL="0" algn="l" defTabSz="914400" rtl="0" eaLnBrk="1" fontAlgn="b" latinLnBrk="0" hangingPunct="1"/>
                      <a:endParaRPr lang="en-DE" sz="1600" b="0" i="0" u="none" strike="noStrike" kern="1200">
                        <a:solidFill>
                          <a:srgbClr val="000000"/>
                        </a:solidFill>
                        <a:effectLst/>
                        <a:latin typeface="+mj-lt"/>
                        <a:ea typeface="+mn-ea"/>
                        <a:cs typeface="+mn-cs"/>
                      </a:endParaRPr>
                    </a:p>
                  </a:txBody>
                  <a:tcPr marL="6350" marR="6350" marT="6350" marB="0" anchor="ctr">
                    <a:noFill/>
                  </a:tcPr>
                </a:tc>
                <a:extLst>
                  <a:ext uri="{0D108BD9-81ED-4DB2-BD59-A6C34878D82A}">
                    <a16:rowId xmlns:a16="http://schemas.microsoft.com/office/drawing/2014/main" val="3353529223"/>
                  </a:ext>
                </a:extLst>
              </a:tr>
              <a:tr h="370840">
                <a:tc>
                  <a:txBody>
                    <a:bodyPr/>
                    <a:lstStyle/>
                    <a:p>
                      <a:pPr marL="0" algn="l" defTabSz="914400" rtl="0" eaLnBrk="1" fontAlgn="b" latinLnBrk="0" hangingPunct="1"/>
                      <a:r>
                        <a:rPr lang="en-US" sz="1600" b="0" i="0" u="none" strike="noStrike" kern="1200">
                          <a:solidFill>
                            <a:srgbClr val="000000"/>
                          </a:solidFill>
                          <a:effectLst/>
                          <a:latin typeface="+mj-lt"/>
                          <a:ea typeface="+mn-ea"/>
                          <a:cs typeface="+mn-cs"/>
                        </a:rPr>
                        <a:t>drought</a:t>
                      </a:r>
                    </a:p>
                  </a:txBody>
                  <a:tcPr marL="6350" marR="6350" marT="6350" marB="0" anchor="ctr">
                    <a:solidFill>
                      <a:srgbClr val="CCFF00"/>
                    </a:solid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1</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4.506</a:t>
                      </a:r>
                    </a:p>
                  </a:txBody>
                  <a:tcPr marL="6350" marR="6350" marT="6350" marB="0" anchor="ctr">
                    <a:no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1.0142</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0.337</a:t>
                      </a:r>
                    </a:p>
                  </a:txBody>
                  <a:tcPr marL="6350" marR="6350" marT="6350" marB="0" anchor="ctr">
                    <a:noFill/>
                  </a:tcPr>
                </a:tc>
                <a:tc>
                  <a:txBody>
                    <a:bodyPr/>
                    <a:lstStyle/>
                    <a:p>
                      <a:pPr marL="0" algn="l" defTabSz="914400" rtl="0" eaLnBrk="1" fontAlgn="b" latinLnBrk="0" hangingPunct="1"/>
                      <a:endParaRPr lang="en-DE" sz="1600" b="0" i="0" u="none" strike="noStrike" kern="1200">
                        <a:solidFill>
                          <a:srgbClr val="000000"/>
                        </a:solidFill>
                        <a:effectLst/>
                        <a:latin typeface="+mj-lt"/>
                        <a:ea typeface="+mn-ea"/>
                        <a:cs typeface="+mn-cs"/>
                      </a:endParaRPr>
                    </a:p>
                  </a:txBody>
                  <a:tcPr marL="6350" marR="6350" marT="6350" marB="0" anchor="ctr">
                    <a:noFill/>
                  </a:tcPr>
                </a:tc>
                <a:extLst>
                  <a:ext uri="{0D108BD9-81ED-4DB2-BD59-A6C34878D82A}">
                    <a16:rowId xmlns:a16="http://schemas.microsoft.com/office/drawing/2014/main" val="3965631321"/>
                  </a:ext>
                </a:extLst>
              </a:tr>
              <a:tr h="370840">
                <a:tc>
                  <a:txBody>
                    <a:bodyPr/>
                    <a:lstStyle/>
                    <a:p>
                      <a:pPr marL="0" algn="l" defTabSz="914400" rtl="0" eaLnBrk="1" fontAlgn="b" latinLnBrk="0" hangingPunct="1"/>
                      <a:r>
                        <a:rPr lang="en-US" sz="1600" b="0" i="0" u="none" strike="noStrike" kern="1200" dirty="0" err="1">
                          <a:solidFill>
                            <a:srgbClr val="000000"/>
                          </a:solidFill>
                          <a:effectLst/>
                          <a:latin typeface="+mj-lt"/>
                          <a:ea typeface="+mn-ea"/>
                          <a:cs typeface="+mn-cs"/>
                        </a:rPr>
                        <a:t>microplastic:drought</a:t>
                      </a:r>
                      <a:endParaRPr lang="en-US" sz="1600" b="0" i="0" u="none" strike="noStrike" kern="1200" dirty="0">
                        <a:solidFill>
                          <a:srgbClr val="000000"/>
                        </a:solidFill>
                        <a:effectLst/>
                        <a:latin typeface="+mj-lt"/>
                        <a:ea typeface="+mn-ea"/>
                        <a:cs typeface="+mn-cs"/>
                      </a:endParaRPr>
                    </a:p>
                  </a:txBody>
                  <a:tcPr marL="6350" marR="6350" marT="6350" marB="0" anchor="ctr">
                    <a:solidFill>
                      <a:srgbClr val="CCFF00"/>
                    </a:solid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1</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6.672</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1.5018</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0.002</a:t>
                      </a:r>
                    </a:p>
                  </a:txBody>
                  <a:tcPr marL="6350" marR="6350" marT="6350" marB="0" anchor="ctr">
                    <a:no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a:t>
                      </a:r>
                    </a:p>
                  </a:txBody>
                  <a:tcPr marL="6350" marR="6350" marT="6350" marB="0" anchor="ctr">
                    <a:noFill/>
                  </a:tcPr>
                </a:tc>
                <a:extLst>
                  <a:ext uri="{0D108BD9-81ED-4DB2-BD59-A6C34878D82A}">
                    <a16:rowId xmlns:a16="http://schemas.microsoft.com/office/drawing/2014/main" val="952924896"/>
                  </a:ext>
                </a:extLst>
              </a:tr>
              <a:tr h="370840">
                <a:tc>
                  <a:txBody>
                    <a:bodyPr/>
                    <a:lstStyle/>
                    <a:p>
                      <a:pPr marL="0" algn="l" defTabSz="914400" rtl="0" eaLnBrk="1" fontAlgn="b" latinLnBrk="0" hangingPunct="1"/>
                      <a:r>
                        <a:rPr lang="en-US" sz="1600" b="0" i="0" u="none" strike="noStrike" kern="1200">
                          <a:solidFill>
                            <a:srgbClr val="000000"/>
                          </a:solidFill>
                          <a:effectLst/>
                          <a:latin typeface="+mj-lt"/>
                          <a:ea typeface="+mn-ea"/>
                          <a:cs typeface="+mn-cs"/>
                        </a:rPr>
                        <a:t>Residual</a:t>
                      </a:r>
                    </a:p>
                  </a:txBody>
                  <a:tcPr marL="6350" marR="6350" marT="6350" marB="0" anchor="ctr">
                    <a:solidFill>
                      <a:srgbClr val="CCFF00"/>
                    </a:solid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15</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66.642</a:t>
                      </a:r>
                    </a:p>
                  </a:txBody>
                  <a:tcPr marL="6350" marR="6350" marT="6350" marB="0" anchor="ctr">
                    <a:noFill/>
                  </a:tcPr>
                </a:tc>
                <a:tc>
                  <a:txBody>
                    <a:bodyPr/>
                    <a:lstStyle/>
                    <a:p>
                      <a:pPr marL="0" algn="l" defTabSz="914400" rtl="0" eaLnBrk="1" fontAlgn="b" latinLnBrk="0" hangingPunct="1"/>
                      <a:endParaRPr lang="en-DE" sz="1600" b="0" i="0" u="none" strike="noStrike" kern="1200">
                        <a:solidFill>
                          <a:srgbClr val="000000"/>
                        </a:solidFill>
                        <a:effectLst/>
                        <a:latin typeface="+mj-lt"/>
                        <a:ea typeface="+mn-ea"/>
                        <a:cs typeface="+mn-cs"/>
                      </a:endParaRPr>
                    </a:p>
                  </a:txBody>
                  <a:tcPr marL="6350" marR="6350" marT="6350" marB="0" anchor="ctr">
                    <a:noFill/>
                  </a:tcPr>
                </a:tc>
                <a:tc>
                  <a:txBody>
                    <a:bodyPr/>
                    <a:lstStyle/>
                    <a:p>
                      <a:pPr marL="0" algn="l" defTabSz="914400" rtl="0" eaLnBrk="1" fontAlgn="b" latinLnBrk="0" hangingPunct="1"/>
                      <a:endParaRPr lang="en-DE" sz="1600" b="0" i="0" u="none" strike="noStrike" kern="1200">
                        <a:solidFill>
                          <a:srgbClr val="000000"/>
                        </a:solidFill>
                        <a:effectLst/>
                        <a:latin typeface="+mj-lt"/>
                        <a:ea typeface="+mn-ea"/>
                        <a:cs typeface="+mn-cs"/>
                      </a:endParaRPr>
                    </a:p>
                  </a:txBody>
                  <a:tcPr marL="6350" marR="6350" marT="6350" marB="0" anchor="ctr">
                    <a:noFill/>
                  </a:tcPr>
                </a:tc>
                <a:tc>
                  <a:txBody>
                    <a:bodyPr/>
                    <a:lstStyle/>
                    <a:p>
                      <a:pPr marL="0" algn="l" defTabSz="914400" rtl="0" eaLnBrk="1" fontAlgn="b" latinLnBrk="0" hangingPunct="1"/>
                      <a:endParaRPr lang="en-DE" sz="1600" b="0" i="0" u="none" strike="noStrike" kern="1200" dirty="0">
                        <a:solidFill>
                          <a:srgbClr val="000000"/>
                        </a:solidFill>
                        <a:effectLst/>
                        <a:latin typeface="+mj-lt"/>
                        <a:ea typeface="+mn-ea"/>
                        <a:cs typeface="+mn-cs"/>
                      </a:endParaRPr>
                    </a:p>
                  </a:txBody>
                  <a:tcPr marL="6350" marR="6350" marT="6350" marB="0" anchor="ctr">
                    <a:noFill/>
                  </a:tcPr>
                </a:tc>
                <a:extLst>
                  <a:ext uri="{0D108BD9-81ED-4DB2-BD59-A6C34878D82A}">
                    <a16:rowId xmlns:a16="http://schemas.microsoft.com/office/drawing/2014/main" val="2140084240"/>
                  </a:ext>
                </a:extLst>
              </a:tr>
            </a:tbl>
          </a:graphicData>
        </a:graphic>
      </p:graphicFrame>
    </p:spTree>
    <p:extLst>
      <p:ext uri="{BB962C8B-B14F-4D97-AF65-F5344CB8AC3E}">
        <p14:creationId xmlns:p14="http://schemas.microsoft.com/office/powerpoint/2010/main" val="235092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A8A18-47A0-4168-9562-643843F507B8}"/>
              </a:ext>
            </a:extLst>
          </p:cNvPr>
          <p:cNvSpPr>
            <a:spLocks noGrp="1"/>
          </p:cNvSpPr>
          <p:nvPr>
            <p:ph type="title"/>
          </p:nvPr>
        </p:nvSpPr>
        <p:spPr/>
        <p:txBody>
          <a:bodyPr anchor="ctr"/>
          <a:lstStyle/>
          <a:p>
            <a:r>
              <a:rPr lang="en-US" dirty="0"/>
              <a:t>Microbial Communities – A Challenge</a:t>
            </a:r>
            <a:endParaRPr lang="en-DE" dirty="0"/>
          </a:p>
        </p:txBody>
      </p:sp>
      <p:sp>
        <p:nvSpPr>
          <p:cNvPr id="3" name="Content Placeholder 2">
            <a:extLst>
              <a:ext uri="{FF2B5EF4-FFF2-40B4-BE49-F238E27FC236}">
                <a16:creationId xmlns:a16="http://schemas.microsoft.com/office/drawing/2014/main" id="{45AD9425-2A78-4E2D-84E1-501F8FE2EA5A}"/>
              </a:ext>
            </a:extLst>
          </p:cNvPr>
          <p:cNvSpPr>
            <a:spLocks noGrp="1"/>
          </p:cNvSpPr>
          <p:nvPr>
            <p:ph idx="1"/>
          </p:nvPr>
        </p:nvSpPr>
        <p:spPr/>
        <p:txBody>
          <a:bodyPr/>
          <a:lstStyle/>
          <a:p>
            <a:pPr marL="342900" indent="-342900">
              <a:buFont typeface="Arial" panose="020B0604020202020204" pitchFamily="34" charset="0"/>
              <a:buChar char="•"/>
            </a:pPr>
            <a:r>
              <a:rPr lang="en-GB" sz="2400" dirty="0"/>
              <a:t>We are not sure what an individual or a species means in fungi</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Taxonomy is incomplete or in a state of flux</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We cannot easily count microbes</a:t>
            </a:r>
          </a:p>
          <a:p>
            <a:pPr>
              <a:tabLst>
                <a:tab pos="355600" algn="l"/>
                <a:tab pos="719138" algn="l"/>
              </a:tabLst>
            </a:pPr>
            <a:r>
              <a:rPr lang="en-GB" sz="2400" dirty="0">
                <a:sym typeface="Wingdings" panose="05000000000000000000" pitchFamily="2" charset="2"/>
              </a:rPr>
              <a:t>	 R</a:t>
            </a:r>
            <a:r>
              <a:rPr lang="en-GB" sz="2400" dirty="0"/>
              <a:t>eliance on molecular methods such as amplicon sequencing or 		meta-barcoding</a:t>
            </a:r>
          </a:p>
          <a:p>
            <a:endParaRPr lang="en-DE" dirty="0"/>
          </a:p>
        </p:txBody>
      </p:sp>
      <p:sp>
        <p:nvSpPr>
          <p:cNvPr id="4" name="Footer Placeholder 3">
            <a:extLst>
              <a:ext uri="{FF2B5EF4-FFF2-40B4-BE49-F238E27FC236}">
                <a16:creationId xmlns:a16="http://schemas.microsoft.com/office/drawing/2014/main" id="{DC72A023-EBCA-4A03-91F4-1930032B8104}"/>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B7285888-5BE1-4DEE-8C78-60FDC9B68B35}"/>
              </a:ext>
            </a:extLst>
          </p:cNvPr>
          <p:cNvSpPr>
            <a:spLocks noGrp="1"/>
          </p:cNvSpPr>
          <p:nvPr>
            <p:ph type="sldNum" sz="quarter" idx="12"/>
          </p:nvPr>
        </p:nvSpPr>
        <p:spPr/>
        <p:txBody>
          <a:bodyPr/>
          <a:lstStyle/>
          <a:p>
            <a:fld id="{56F622B2-DCC2-4363-AA1C-8797E3A5E5C2}" type="slidenum">
              <a:rPr lang="de-DE" noProof="0" smtClean="0"/>
              <a:t>11</a:t>
            </a:fld>
            <a:endParaRPr lang="de-DE" noProof="0" dirty="0"/>
          </a:p>
        </p:txBody>
      </p:sp>
    </p:spTree>
    <p:extLst>
      <p:ext uri="{BB962C8B-B14F-4D97-AF65-F5344CB8AC3E}">
        <p14:creationId xmlns:p14="http://schemas.microsoft.com/office/powerpoint/2010/main" val="15368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9604-6DD1-4B95-B799-89FC31A7890F}"/>
              </a:ext>
            </a:extLst>
          </p:cNvPr>
          <p:cNvSpPr>
            <a:spLocks noGrp="1"/>
          </p:cNvSpPr>
          <p:nvPr>
            <p:ph type="title"/>
          </p:nvPr>
        </p:nvSpPr>
        <p:spPr/>
        <p:txBody>
          <a:bodyPr anchor="ctr"/>
          <a:lstStyle/>
          <a:p>
            <a:r>
              <a:rPr lang="en-US" dirty="0"/>
              <a:t>Limitations of Molecular Approaches</a:t>
            </a:r>
            <a:endParaRPr lang="en-DE" dirty="0"/>
          </a:p>
        </p:txBody>
      </p:sp>
      <p:sp>
        <p:nvSpPr>
          <p:cNvPr id="3" name="Content Placeholder 2">
            <a:extLst>
              <a:ext uri="{FF2B5EF4-FFF2-40B4-BE49-F238E27FC236}">
                <a16:creationId xmlns:a16="http://schemas.microsoft.com/office/drawing/2014/main" id="{80374C53-3253-4B72-AB01-BF35389526DD}"/>
              </a:ext>
            </a:extLst>
          </p:cNvPr>
          <p:cNvSpPr>
            <a:spLocks noGrp="1"/>
          </p:cNvSpPr>
          <p:nvPr>
            <p:ph idx="1"/>
          </p:nvPr>
        </p:nvSpPr>
        <p:spPr>
          <a:xfrm>
            <a:off x="466726" y="1796400"/>
            <a:ext cx="9847262" cy="4435958"/>
          </a:xfrm>
        </p:spPr>
        <p:txBody>
          <a:bodyPr>
            <a:normAutofit/>
          </a:bodyPr>
          <a:lstStyle/>
          <a:p>
            <a:pPr marL="342900" indent="-342900">
              <a:buFont typeface="Arial" panose="020B0604020202020204" pitchFamily="34" charset="0"/>
              <a:buChar char="•"/>
            </a:pPr>
            <a:r>
              <a:rPr lang="en-GB" sz="2400" dirty="0"/>
              <a:t>Is a taxonomic unit (e.g. ASVs) equivalent to a species?</a:t>
            </a:r>
          </a:p>
          <a:p>
            <a:pPr>
              <a:tabLst>
                <a:tab pos="360363" algn="l"/>
              </a:tabLst>
            </a:pPr>
            <a:r>
              <a:rPr lang="en-GB" dirty="0">
                <a:sym typeface="Wingdings" panose="05000000000000000000" pitchFamily="2" charset="2"/>
              </a:rPr>
              <a:t>	 </a:t>
            </a:r>
            <a:r>
              <a:rPr lang="en-GB" dirty="0"/>
              <a:t>No </a:t>
            </a:r>
            <a:r>
              <a:rPr lang="en-GB" sz="1800" dirty="0"/>
              <a:t>(</a:t>
            </a:r>
            <a:r>
              <a:rPr lang="en-GB" sz="1800" dirty="0" err="1"/>
              <a:t>Ryberg</a:t>
            </a:r>
            <a:r>
              <a:rPr lang="en-GB" sz="1800" dirty="0"/>
              <a:t> 2015. https://doi.org/10.1111/mec.13444)</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sz="2400" dirty="0"/>
              <a:t>Are taxonomic units reproducible?</a:t>
            </a:r>
          </a:p>
          <a:p>
            <a:pPr>
              <a:tabLst>
                <a:tab pos="360363" algn="l"/>
              </a:tabLst>
            </a:pPr>
            <a:r>
              <a:rPr lang="en-GB" dirty="0">
                <a:sym typeface="Wingdings" panose="05000000000000000000" pitchFamily="2" charset="2"/>
              </a:rPr>
              <a:t>	 </a:t>
            </a:r>
            <a:r>
              <a:rPr lang="en-GB" dirty="0"/>
              <a:t>Not always </a:t>
            </a:r>
            <a:r>
              <a:rPr lang="en-GB" sz="1800" dirty="0"/>
              <a:t>(Callahan et al. 2017 https://doi.org/10.1038/ismej.2017.119)</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sz="2400" dirty="0"/>
              <a:t>Is the abundance of reads equivalent to the abundance of an organisms in the environment?</a:t>
            </a:r>
          </a:p>
          <a:p>
            <a:pPr>
              <a:tabLst>
                <a:tab pos="360363" algn="l"/>
              </a:tabLst>
            </a:pPr>
            <a:r>
              <a:rPr lang="en-GB" dirty="0"/>
              <a:t>	</a:t>
            </a:r>
            <a:r>
              <a:rPr lang="en-GB" dirty="0">
                <a:sym typeface="Wingdings" panose="05000000000000000000" pitchFamily="2" charset="2"/>
              </a:rPr>
              <a:t> </a:t>
            </a:r>
            <a:r>
              <a:rPr lang="en-GB" dirty="0"/>
              <a:t>Probably not </a:t>
            </a:r>
            <a:r>
              <a:rPr lang="en-GB" sz="1800" dirty="0"/>
              <a:t>(Gonzales-de-</a:t>
            </a:r>
            <a:r>
              <a:rPr lang="en-GB" sz="1800" dirty="0" err="1"/>
              <a:t>Salceda</a:t>
            </a:r>
            <a:r>
              <a:rPr lang="en-GB" sz="1800" dirty="0"/>
              <a:t> 2021 https://doi.org/10.1186/s40168-021-01111-z)</a:t>
            </a:r>
          </a:p>
          <a:p>
            <a:endParaRPr lang="en-DE" dirty="0"/>
          </a:p>
        </p:txBody>
      </p:sp>
      <p:sp>
        <p:nvSpPr>
          <p:cNvPr id="4" name="Footer Placeholder 3">
            <a:extLst>
              <a:ext uri="{FF2B5EF4-FFF2-40B4-BE49-F238E27FC236}">
                <a16:creationId xmlns:a16="http://schemas.microsoft.com/office/drawing/2014/main" id="{CEA92A31-C4D8-4032-9E7A-3B8A63F80A0B}"/>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46D254E8-5447-4009-BC65-2290D49CE591}"/>
              </a:ext>
            </a:extLst>
          </p:cNvPr>
          <p:cNvSpPr>
            <a:spLocks noGrp="1"/>
          </p:cNvSpPr>
          <p:nvPr>
            <p:ph type="sldNum" sz="quarter" idx="12"/>
          </p:nvPr>
        </p:nvSpPr>
        <p:spPr/>
        <p:txBody>
          <a:bodyPr/>
          <a:lstStyle/>
          <a:p>
            <a:fld id="{56F622B2-DCC2-4363-AA1C-8797E3A5E5C2}" type="slidenum">
              <a:rPr lang="de-DE" noProof="0" smtClean="0"/>
              <a:t>12</a:t>
            </a:fld>
            <a:endParaRPr lang="de-DE" noProof="0" dirty="0"/>
          </a:p>
        </p:txBody>
      </p:sp>
    </p:spTree>
    <p:extLst>
      <p:ext uri="{BB962C8B-B14F-4D97-AF65-F5344CB8AC3E}">
        <p14:creationId xmlns:p14="http://schemas.microsoft.com/office/powerpoint/2010/main" val="243731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4624-37AC-4F2A-B9F3-E98E28E8E9B5}"/>
              </a:ext>
            </a:extLst>
          </p:cNvPr>
          <p:cNvSpPr>
            <a:spLocks noGrp="1"/>
          </p:cNvSpPr>
          <p:nvPr>
            <p:ph type="title"/>
          </p:nvPr>
        </p:nvSpPr>
        <p:spPr/>
        <p:txBody>
          <a:bodyPr/>
          <a:lstStyle/>
          <a:p>
            <a:r>
              <a:rPr lang="de-CH" dirty="0"/>
              <a:t>Study Guide</a:t>
            </a:r>
            <a:endParaRPr lang="en-DE" dirty="0"/>
          </a:p>
        </p:txBody>
      </p:sp>
      <p:sp>
        <p:nvSpPr>
          <p:cNvPr id="3" name="Content Placeholder 2">
            <a:extLst>
              <a:ext uri="{FF2B5EF4-FFF2-40B4-BE49-F238E27FC236}">
                <a16:creationId xmlns:a16="http://schemas.microsoft.com/office/drawing/2014/main" id="{02E109C2-7614-4F87-BF84-496C96E59EA7}"/>
              </a:ext>
            </a:extLst>
          </p:cNvPr>
          <p:cNvSpPr>
            <a:spLocks noGrp="1"/>
          </p:cNvSpPr>
          <p:nvPr>
            <p:ph idx="1"/>
          </p:nvPr>
        </p:nvSpPr>
        <p:spPr/>
        <p:txBody>
          <a:bodyPr>
            <a:normAutofit/>
          </a:bodyPr>
          <a:lstStyle/>
          <a:p>
            <a:r>
              <a:rPr lang="en-GB" sz="2400" dirty="0"/>
              <a:t>At the end of this lab you will be able to answer the following questions:</a:t>
            </a:r>
          </a:p>
          <a:p>
            <a:endParaRPr lang="en-GB" dirty="0"/>
          </a:p>
          <a:p>
            <a:pPr marL="457200" indent="-457200">
              <a:buFont typeface="+mj-lt"/>
              <a:buAutoNum type="arabicPeriod"/>
            </a:pPr>
            <a:r>
              <a:rPr lang="en-GB" sz="2200" dirty="0"/>
              <a:t>What is a community and how can it be defined? </a:t>
            </a:r>
          </a:p>
          <a:p>
            <a:pPr marL="457200" indent="-457200">
              <a:buFont typeface="+mj-lt"/>
              <a:buAutoNum type="arabicPeriod"/>
            </a:pPr>
            <a:r>
              <a:rPr lang="en-GB" sz="2200" dirty="0"/>
              <a:t>Which fundamental characteristics of a community can we measure? </a:t>
            </a:r>
          </a:p>
          <a:p>
            <a:pPr marL="457200" indent="-457200">
              <a:buFont typeface="+mj-lt"/>
              <a:buAutoNum type="arabicPeriod"/>
            </a:pPr>
            <a:r>
              <a:rPr lang="en-GB" sz="2200" dirty="0"/>
              <a:t>Why it is important to study communities? Write your thoughts about it.</a:t>
            </a:r>
          </a:p>
          <a:p>
            <a:pPr marL="457200" indent="-457200">
              <a:buFont typeface="+mj-lt"/>
              <a:buAutoNum type="arabicPeriod"/>
            </a:pPr>
            <a:r>
              <a:rPr lang="en-GB" sz="2200" dirty="0"/>
              <a:t>Which techniques are available to study communities of microbial organisms such as soil fungi?</a:t>
            </a:r>
          </a:p>
          <a:p>
            <a:pPr marL="457200" indent="-457200">
              <a:buFont typeface="+mj-lt"/>
              <a:buAutoNum type="arabicPeriod"/>
            </a:pPr>
            <a:r>
              <a:rPr lang="en-GB" sz="2200" dirty="0"/>
              <a:t>What are the limitations of these techniques?</a:t>
            </a:r>
          </a:p>
          <a:p>
            <a:pPr marL="457200" indent="-457200">
              <a:buFont typeface="+mj-lt"/>
              <a:buAutoNum type="arabicPeriod"/>
            </a:pPr>
            <a:r>
              <a:rPr lang="en-GB" sz="2200" dirty="0"/>
              <a:t>Does soil moisture content modulate the effects of microplastic </a:t>
            </a:r>
            <a:r>
              <a:rPr lang="en-GB" sz="2200" dirty="0" err="1"/>
              <a:t>fiber</a:t>
            </a:r>
            <a:r>
              <a:rPr lang="en-GB" sz="2200" dirty="0"/>
              <a:t> pollution on fungal communities?</a:t>
            </a:r>
          </a:p>
          <a:p>
            <a:pPr marL="457200" indent="-457200">
              <a:buFont typeface="+mj-lt"/>
              <a:buAutoNum type="arabicPeriod"/>
            </a:pPr>
            <a:r>
              <a:rPr lang="en-US" sz="1800" dirty="0">
                <a:effectLst/>
                <a:latin typeface="Arial" panose="020B0604020202020204" pitchFamily="34" charset="0"/>
                <a:ea typeface="Calibri" panose="020F0502020204030204" pitchFamily="34" charset="0"/>
                <a:cs typeface="Calibri" panose="020F0502020204030204" pitchFamily="34" charset="0"/>
              </a:rPr>
              <a:t>What can metagenomics teach us about microbial communities?</a:t>
            </a:r>
            <a:endParaRPr lang="en-DE" sz="1800" dirty="0">
              <a:effectLst/>
              <a:latin typeface="Arial" panose="020B0604020202020204" pitchFamily="34" charset="0"/>
              <a:ea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C59C4978-7ACB-49BB-8C57-A80AC3237397}"/>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9BB41A07-8A03-4136-A319-05E8D9789994}"/>
              </a:ext>
            </a:extLst>
          </p:cNvPr>
          <p:cNvSpPr>
            <a:spLocks noGrp="1"/>
          </p:cNvSpPr>
          <p:nvPr>
            <p:ph type="sldNum" sz="quarter" idx="12"/>
          </p:nvPr>
        </p:nvSpPr>
        <p:spPr/>
        <p:txBody>
          <a:bodyPr/>
          <a:lstStyle/>
          <a:p>
            <a:fld id="{56F622B2-DCC2-4363-AA1C-8797E3A5E5C2}" type="slidenum">
              <a:rPr lang="de-DE" noProof="0" smtClean="0"/>
              <a:t>13</a:t>
            </a:fld>
            <a:endParaRPr lang="de-DE" noProof="0" dirty="0"/>
          </a:p>
        </p:txBody>
      </p:sp>
    </p:spTree>
    <p:extLst>
      <p:ext uri="{BB962C8B-B14F-4D97-AF65-F5344CB8AC3E}">
        <p14:creationId xmlns:p14="http://schemas.microsoft.com/office/powerpoint/2010/main" val="3133113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EF86-8A85-403F-88C7-484C4BF80CA8}"/>
              </a:ext>
            </a:extLst>
          </p:cNvPr>
          <p:cNvSpPr>
            <a:spLocks noGrp="1"/>
          </p:cNvSpPr>
          <p:nvPr>
            <p:ph type="title"/>
          </p:nvPr>
        </p:nvSpPr>
        <p:spPr/>
        <p:txBody>
          <a:bodyPr anchor="ctr"/>
          <a:lstStyle/>
          <a:p>
            <a:r>
              <a:rPr lang="en-US" dirty="0"/>
              <a:t>Background for Today’s Exercise</a:t>
            </a:r>
            <a:endParaRPr lang="en-DE" dirty="0"/>
          </a:p>
        </p:txBody>
      </p:sp>
      <p:sp>
        <p:nvSpPr>
          <p:cNvPr id="3" name="Content Placeholder 2">
            <a:extLst>
              <a:ext uri="{FF2B5EF4-FFF2-40B4-BE49-F238E27FC236}">
                <a16:creationId xmlns:a16="http://schemas.microsoft.com/office/drawing/2014/main" id="{F5DE5ACA-E9EA-4557-B8DE-977BE6D051E6}"/>
              </a:ext>
            </a:extLst>
          </p:cNvPr>
          <p:cNvSpPr>
            <a:spLocks noGrp="1"/>
          </p:cNvSpPr>
          <p:nvPr>
            <p:ph idx="1"/>
          </p:nvPr>
        </p:nvSpPr>
        <p:spPr>
          <a:xfrm>
            <a:off x="466726" y="1857992"/>
            <a:ext cx="4900436" cy="4428508"/>
          </a:xfrm>
        </p:spPr>
        <p:txBody>
          <a:bodyPr>
            <a:normAutofit/>
          </a:bodyPr>
          <a:lstStyle/>
          <a:p>
            <a:pPr algn="ctr"/>
            <a:r>
              <a:rPr lang="fr-FR" dirty="0"/>
              <a:t>Publication by Lozano et al., 2023</a:t>
            </a:r>
          </a:p>
          <a:p>
            <a:pPr algn="ctr"/>
            <a:endParaRPr lang="fr-FR" sz="2400" dirty="0"/>
          </a:p>
          <a:p>
            <a:pPr algn="ctr"/>
            <a:r>
              <a:rPr lang="en-GB" dirty="0"/>
              <a:t>Determining the individual and interactive effects of microplastic fibre addition and drought on overall fungal communities</a:t>
            </a:r>
          </a:p>
          <a:p>
            <a:pPr marL="342900" indent="-342900" algn="ctr">
              <a:buFont typeface="Arial" panose="020B0604020202020204" pitchFamily="34" charset="0"/>
              <a:buChar char="•"/>
            </a:pPr>
            <a:endParaRPr lang="fr-FR" sz="2400" dirty="0"/>
          </a:p>
          <a:p>
            <a:pPr algn="ctr"/>
            <a:r>
              <a:rPr lang="fr-FR" dirty="0" err="1"/>
              <a:t>Rizosphere</a:t>
            </a:r>
            <a:r>
              <a:rPr lang="fr-FR" dirty="0"/>
              <a:t> </a:t>
            </a:r>
            <a:r>
              <a:rPr lang="fr-FR" dirty="0" err="1"/>
              <a:t>soil</a:t>
            </a:r>
            <a:r>
              <a:rPr lang="fr-FR" dirty="0"/>
              <a:t> collection</a:t>
            </a:r>
          </a:p>
          <a:p>
            <a:pPr marL="342900" indent="-342900" algn="ctr">
              <a:buFont typeface="Arial" panose="020B0604020202020204" pitchFamily="34" charset="0"/>
              <a:buChar char="•"/>
            </a:pPr>
            <a:endParaRPr lang="fr-FR" sz="2400" dirty="0"/>
          </a:p>
          <a:p>
            <a:pPr algn="ctr"/>
            <a:r>
              <a:rPr lang="fr-FR" dirty="0" err="1"/>
              <a:t>Environmental</a:t>
            </a:r>
            <a:r>
              <a:rPr lang="fr-FR" dirty="0"/>
              <a:t> DNA extraction</a:t>
            </a:r>
          </a:p>
          <a:p>
            <a:pPr marL="342900" indent="-342900" algn="ctr">
              <a:buFont typeface="Arial" panose="020B0604020202020204" pitchFamily="34" charset="0"/>
              <a:buChar char="•"/>
            </a:pPr>
            <a:endParaRPr lang="fr-FR" sz="2400" dirty="0"/>
          </a:p>
          <a:p>
            <a:pPr algn="ctr"/>
            <a:r>
              <a:rPr lang="fr-FR" dirty="0"/>
              <a:t>Amplicon </a:t>
            </a:r>
            <a:r>
              <a:rPr lang="fr-FR" dirty="0" err="1"/>
              <a:t>sequencing</a:t>
            </a:r>
            <a:endParaRPr lang="en-DE" dirty="0"/>
          </a:p>
        </p:txBody>
      </p:sp>
      <p:sp>
        <p:nvSpPr>
          <p:cNvPr id="4" name="Footer Placeholder 3">
            <a:extLst>
              <a:ext uri="{FF2B5EF4-FFF2-40B4-BE49-F238E27FC236}">
                <a16:creationId xmlns:a16="http://schemas.microsoft.com/office/drawing/2014/main" id="{DB3E5C6D-B8E1-4D72-B556-9BDA4D6B5655}"/>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70EBE156-D8E7-4074-AA38-FEC24E6183B2}"/>
              </a:ext>
            </a:extLst>
          </p:cNvPr>
          <p:cNvSpPr>
            <a:spLocks noGrp="1"/>
          </p:cNvSpPr>
          <p:nvPr>
            <p:ph type="sldNum" sz="quarter" idx="12"/>
          </p:nvPr>
        </p:nvSpPr>
        <p:spPr/>
        <p:txBody>
          <a:bodyPr/>
          <a:lstStyle/>
          <a:p>
            <a:fld id="{56F622B2-DCC2-4363-AA1C-8797E3A5E5C2}" type="slidenum">
              <a:rPr lang="de-DE" noProof="0" smtClean="0"/>
              <a:t>2</a:t>
            </a:fld>
            <a:endParaRPr lang="de-DE" noProof="0" dirty="0"/>
          </a:p>
        </p:txBody>
      </p:sp>
      <p:sp>
        <p:nvSpPr>
          <p:cNvPr id="7" name="Slide Number Placeholder 4">
            <a:extLst>
              <a:ext uri="{FF2B5EF4-FFF2-40B4-BE49-F238E27FC236}">
                <a16:creationId xmlns:a16="http://schemas.microsoft.com/office/drawing/2014/main" id="{42DBEE01-6FC4-4239-8CE2-F371DA40575A}"/>
              </a:ext>
            </a:extLst>
          </p:cNvPr>
          <p:cNvSpPr txBox="1">
            <a:spLocks/>
          </p:cNvSpPr>
          <p:nvPr/>
        </p:nvSpPr>
        <p:spPr>
          <a:xfrm>
            <a:off x="7915275" y="6392209"/>
            <a:ext cx="3524250" cy="287389"/>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000" b="0" strike="noStrike" spc="-1" dirty="0">
                <a:solidFill>
                  <a:srgbClr val="000000"/>
                </a:solidFill>
                <a:ea typeface="DejaVu Sans"/>
              </a:rPr>
              <a:t>Lozano </a:t>
            </a:r>
            <a:r>
              <a:rPr lang="it-IT" spc="-1" dirty="0">
                <a:solidFill>
                  <a:srgbClr val="000000"/>
                </a:solidFill>
                <a:ea typeface="DejaVu Sans"/>
              </a:rPr>
              <a:t>et al.</a:t>
            </a:r>
            <a:r>
              <a:rPr lang="it-IT" sz="1000" b="0" strike="noStrike" spc="-1" dirty="0">
                <a:solidFill>
                  <a:srgbClr val="000000"/>
                </a:solidFill>
                <a:ea typeface="DejaVu Sans"/>
              </a:rPr>
              <a:t>, 2023</a:t>
            </a:r>
            <a:r>
              <a:rPr lang="it-IT" spc="-1" dirty="0">
                <a:solidFill>
                  <a:srgbClr val="000000"/>
                </a:solidFill>
                <a:ea typeface="DejaVu Sans"/>
              </a:rPr>
              <a:t>, </a:t>
            </a:r>
            <a:r>
              <a:rPr lang="it-IT" i="1" spc="-1" dirty="0">
                <a:solidFill>
                  <a:srgbClr val="000000"/>
                </a:solidFill>
                <a:ea typeface="DejaVu Sans"/>
              </a:rPr>
              <a:t>Journal of Applied </a:t>
            </a:r>
            <a:r>
              <a:rPr lang="it-IT" i="1" spc="-1" dirty="0" err="1">
                <a:solidFill>
                  <a:srgbClr val="000000"/>
                </a:solidFill>
                <a:ea typeface="DejaVu Sans"/>
              </a:rPr>
              <a:t>Ecology</a:t>
            </a:r>
            <a:endParaRPr lang="de-DE" dirty="0"/>
          </a:p>
        </p:txBody>
      </p:sp>
      <p:pic>
        <p:nvPicPr>
          <p:cNvPr id="14" name="Picture 13">
            <a:extLst>
              <a:ext uri="{FF2B5EF4-FFF2-40B4-BE49-F238E27FC236}">
                <a16:creationId xmlns:a16="http://schemas.microsoft.com/office/drawing/2014/main" id="{997977F6-1858-49B6-9AEA-13773584A656}"/>
              </a:ext>
            </a:extLst>
          </p:cNvPr>
          <p:cNvPicPr>
            <a:picLocks noChangeAspect="1"/>
          </p:cNvPicPr>
          <p:nvPr/>
        </p:nvPicPr>
        <p:blipFill>
          <a:blip r:embed="rId3"/>
          <a:stretch>
            <a:fillRect/>
          </a:stretch>
        </p:blipFill>
        <p:spPr>
          <a:xfrm>
            <a:off x="6199257" y="2788149"/>
            <a:ext cx="5446645" cy="2107523"/>
          </a:xfrm>
          <a:prstGeom prst="rect">
            <a:avLst/>
          </a:prstGeom>
        </p:spPr>
      </p:pic>
      <p:sp>
        <p:nvSpPr>
          <p:cNvPr id="6" name="Abgerundetes Rechteck 25">
            <a:extLst>
              <a:ext uri="{FF2B5EF4-FFF2-40B4-BE49-F238E27FC236}">
                <a16:creationId xmlns:a16="http://schemas.microsoft.com/office/drawing/2014/main" id="{5DD13C42-8B86-405D-ABE1-FB67CE4D8CE4}"/>
              </a:ext>
            </a:extLst>
          </p:cNvPr>
          <p:cNvSpPr/>
          <p:nvPr/>
        </p:nvSpPr>
        <p:spPr>
          <a:xfrm>
            <a:off x="6199259" y="1789492"/>
            <a:ext cx="5446644" cy="4359975"/>
          </a:xfrm>
          <a:prstGeom prst="roundRect">
            <a:avLst/>
          </a:prstGeom>
          <a:noFill/>
          <a:ln>
            <a:solidFill>
              <a:srgbClr val="51A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Arial" panose="020B0604020202020204" pitchFamily="34" charset="0"/>
              <a:cs typeface="Arial" panose="020B0604020202020204" pitchFamily="34" charset="0"/>
            </a:endParaRPr>
          </a:p>
        </p:txBody>
      </p:sp>
      <p:sp>
        <p:nvSpPr>
          <p:cNvPr id="15" name="Arrow: Down 14">
            <a:extLst>
              <a:ext uri="{FF2B5EF4-FFF2-40B4-BE49-F238E27FC236}">
                <a16:creationId xmlns:a16="http://schemas.microsoft.com/office/drawing/2014/main" id="{3D9E7442-C567-40B1-A9EA-4C832ECCF280}"/>
              </a:ext>
            </a:extLst>
          </p:cNvPr>
          <p:cNvSpPr/>
          <p:nvPr/>
        </p:nvSpPr>
        <p:spPr>
          <a:xfrm>
            <a:off x="2771952" y="2198197"/>
            <a:ext cx="289983" cy="405682"/>
          </a:xfrm>
          <a:prstGeom prst="downArrow">
            <a:avLst/>
          </a:prstGeom>
          <a:solidFill>
            <a:srgbClr val="54A7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l"/>
            <a:endParaRPr lang="en-DE" sz="2000" dirty="0">
              <a:solidFill>
                <a:schemeClr val="tx1"/>
              </a:solidFill>
            </a:endParaRPr>
          </a:p>
        </p:txBody>
      </p:sp>
      <p:sp>
        <p:nvSpPr>
          <p:cNvPr id="16" name="Arrow: Down 15">
            <a:extLst>
              <a:ext uri="{FF2B5EF4-FFF2-40B4-BE49-F238E27FC236}">
                <a16:creationId xmlns:a16="http://schemas.microsoft.com/office/drawing/2014/main" id="{9E8FEBAD-CD9F-4BF6-A6B4-EDCF9B72AA44}"/>
              </a:ext>
            </a:extLst>
          </p:cNvPr>
          <p:cNvSpPr/>
          <p:nvPr/>
        </p:nvSpPr>
        <p:spPr>
          <a:xfrm>
            <a:off x="2771949" y="3604810"/>
            <a:ext cx="289983" cy="405682"/>
          </a:xfrm>
          <a:prstGeom prst="downArrow">
            <a:avLst/>
          </a:prstGeom>
          <a:solidFill>
            <a:srgbClr val="54A7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l"/>
            <a:endParaRPr lang="en-DE" sz="2000" dirty="0">
              <a:solidFill>
                <a:schemeClr val="tx1"/>
              </a:solidFill>
            </a:endParaRPr>
          </a:p>
        </p:txBody>
      </p:sp>
      <p:sp>
        <p:nvSpPr>
          <p:cNvPr id="17" name="Arrow: Down 16">
            <a:extLst>
              <a:ext uri="{FF2B5EF4-FFF2-40B4-BE49-F238E27FC236}">
                <a16:creationId xmlns:a16="http://schemas.microsoft.com/office/drawing/2014/main" id="{4FCFC191-2660-4697-87A0-43A479A84882}"/>
              </a:ext>
            </a:extLst>
          </p:cNvPr>
          <p:cNvSpPr/>
          <p:nvPr/>
        </p:nvSpPr>
        <p:spPr>
          <a:xfrm>
            <a:off x="2777247" y="4465063"/>
            <a:ext cx="289983" cy="405682"/>
          </a:xfrm>
          <a:prstGeom prst="downArrow">
            <a:avLst/>
          </a:prstGeom>
          <a:solidFill>
            <a:srgbClr val="54A7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l"/>
            <a:endParaRPr lang="en-DE" sz="2000" dirty="0">
              <a:solidFill>
                <a:schemeClr val="tx1"/>
              </a:solidFill>
            </a:endParaRPr>
          </a:p>
        </p:txBody>
      </p:sp>
      <p:sp>
        <p:nvSpPr>
          <p:cNvPr id="18" name="Arrow: Down 17">
            <a:extLst>
              <a:ext uri="{FF2B5EF4-FFF2-40B4-BE49-F238E27FC236}">
                <a16:creationId xmlns:a16="http://schemas.microsoft.com/office/drawing/2014/main" id="{3D2245B1-8230-4978-87CD-FBD8D4C38360}"/>
              </a:ext>
            </a:extLst>
          </p:cNvPr>
          <p:cNvSpPr/>
          <p:nvPr/>
        </p:nvSpPr>
        <p:spPr>
          <a:xfrm>
            <a:off x="2771948" y="5261062"/>
            <a:ext cx="289983" cy="405682"/>
          </a:xfrm>
          <a:prstGeom prst="downArrow">
            <a:avLst/>
          </a:prstGeom>
          <a:solidFill>
            <a:srgbClr val="54A7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l"/>
            <a:endParaRPr lang="en-DE" sz="2000" dirty="0">
              <a:solidFill>
                <a:schemeClr val="tx1"/>
              </a:solidFill>
            </a:endParaRPr>
          </a:p>
        </p:txBody>
      </p:sp>
      <p:graphicFrame>
        <p:nvGraphicFramePr>
          <p:cNvPr id="19" name="Table 25">
            <a:extLst>
              <a:ext uri="{FF2B5EF4-FFF2-40B4-BE49-F238E27FC236}">
                <a16:creationId xmlns:a16="http://schemas.microsoft.com/office/drawing/2014/main" id="{A06119BF-6F1E-418D-AB2B-55F0E3673CB7}"/>
              </a:ext>
            </a:extLst>
          </p:cNvPr>
          <p:cNvGraphicFramePr>
            <a:graphicFrameLocks noGrp="1"/>
          </p:cNvGraphicFramePr>
          <p:nvPr>
            <p:extLst>
              <p:ext uri="{D42A27DB-BD31-4B8C-83A1-F6EECF244321}">
                <p14:modId xmlns:p14="http://schemas.microsoft.com/office/powerpoint/2010/main" val="1837117174"/>
              </p:ext>
            </p:extLst>
          </p:nvPr>
        </p:nvGraphicFramePr>
        <p:xfrm>
          <a:off x="6850974" y="1898307"/>
          <a:ext cx="3810751" cy="4749585"/>
        </p:xfrm>
        <a:graphic>
          <a:graphicData uri="http://schemas.openxmlformats.org/drawingml/2006/table">
            <a:tbl>
              <a:tblPr firstRow="1" bandRow="1">
                <a:tableStyleId>{5C22544A-7EE6-4342-B048-85BDC9FD1C3A}</a:tableStyleId>
              </a:tblPr>
              <a:tblGrid>
                <a:gridCol w="1673249">
                  <a:extLst>
                    <a:ext uri="{9D8B030D-6E8A-4147-A177-3AD203B41FA5}">
                      <a16:colId xmlns:a16="http://schemas.microsoft.com/office/drawing/2014/main" val="1697240890"/>
                    </a:ext>
                  </a:extLst>
                </a:gridCol>
                <a:gridCol w="1103874">
                  <a:extLst>
                    <a:ext uri="{9D8B030D-6E8A-4147-A177-3AD203B41FA5}">
                      <a16:colId xmlns:a16="http://schemas.microsoft.com/office/drawing/2014/main" val="371410557"/>
                    </a:ext>
                  </a:extLst>
                </a:gridCol>
                <a:gridCol w="1033628">
                  <a:extLst>
                    <a:ext uri="{9D8B030D-6E8A-4147-A177-3AD203B41FA5}">
                      <a16:colId xmlns:a16="http://schemas.microsoft.com/office/drawing/2014/main" val="530742258"/>
                    </a:ext>
                  </a:extLst>
                </a:gridCol>
              </a:tblGrid>
              <a:tr h="1583195">
                <a:tc>
                  <a:txBody>
                    <a:bodyPr/>
                    <a:lstStyle/>
                    <a:p>
                      <a:pPr algn="ctr"/>
                      <a:r>
                        <a:rPr lang="de-CH" b="1" dirty="0" err="1">
                          <a:solidFill>
                            <a:schemeClr val="tx1"/>
                          </a:solidFill>
                        </a:rPr>
                        <a:t>Microplastic</a:t>
                      </a:r>
                      <a:r>
                        <a:rPr lang="de-CH" b="1" dirty="0">
                          <a:solidFill>
                            <a:schemeClr val="tx1"/>
                          </a:solidFill>
                        </a:rPr>
                        <a:t>/</a:t>
                      </a:r>
                    </a:p>
                    <a:p>
                      <a:pPr algn="ctr"/>
                      <a:r>
                        <a:rPr lang="de-CH" b="1" dirty="0" err="1">
                          <a:solidFill>
                            <a:schemeClr val="tx1"/>
                          </a:solidFill>
                        </a:rPr>
                        <a:t>Drought</a:t>
                      </a:r>
                      <a:endParaRPr lang="en-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CH" b="1" dirty="0" err="1">
                          <a:solidFill>
                            <a:schemeClr val="tx1"/>
                          </a:solidFill>
                        </a:rPr>
                        <a:t>No</a:t>
                      </a:r>
                      <a:endParaRPr lang="en-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CH" b="1" dirty="0">
                          <a:solidFill>
                            <a:schemeClr val="tx1"/>
                          </a:solidFill>
                        </a:rPr>
                        <a:t>Yes</a:t>
                      </a:r>
                      <a:endParaRPr lang="en-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559235"/>
                  </a:ext>
                </a:extLst>
              </a:tr>
              <a:tr h="1583195">
                <a:tc>
                  <a:txBody>
                    <a:bodyPr/>
                    <a:lstStyle/>
                    <a:p>
                      <a:pPr algn="ctr"/>
                      <a:r>
                        <a:rPr lang="de-CH" b="1" dirty="0" err="1">
                          <a:solidFill>
                            <a:schemeClr val="tx1"/>
                          </a:solidFill>
                        </a:rPr>
                        <a:t>No</a:t>
                      </a:r>
                      <a:endParaRPr lang="en-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2551741"/>
                  </a:ext>
                </a:extLst>
              </a:tr>
              <a:tr h="1583195">
                <a:tc>
                  <a:txBody>
                    <a:bodyPr/>
                    <a:lstStyle/>
                    <a:p>
                      <a:pPr algn="ctr"/>
                      <a:endParaRPr lang="de-CH" b="1" dirty="0">
                        <a:solidFill>
                          <a:schemeClr val="tx1"/>
                        </a:solidFill>
                      </a:endParaRPr>
                    </a:p>
                    <a:p>
                      <a:pPr algn="ctr"/>
                      <a:r>
                        <a:rPr lang="de-CH" b="1" dirty="0">
                          <a:solidFill>
                            <a:schemeClr val="tx1"/>
                          </a:solidFill>
                        </a:rPr>
                        <a:t>Yes</a:t>
                      </a:r>
                      <a:endParaRPr lang="en-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377935"/>
                  </a:ext>
                </a:extLst>
              </a:tr>
            </a:tbl>
          </a:graphicData>
        </a:graphic>
      </p:graphicFrame>
      <p:grpSp>
        <p:nvGrpSpPr>
          <p:cNvPr id="20" name="Group 19">
            <a:extLst>
              <a:ext uri="{FF2B5EF4-FFF2-40B4-BE49-F238E27FC236}">
                <a16:creationId xmlns:a16="http://schemas.microsoft.com/office/drawing/2014/main" id="{EF509FC0-515A-4D4C-B81A-804FDB5A1C15}"/>
              </a:ext>
            </a:extLst>
          </p:cNvPr>
          <p:cNvGrpSpPr/>
          <p:nvPr/>
        </p:nvGrpSpPr>
        <p:grpSpPr>
          <a:xfrm>
            <a:off x="8573725" y="2210625"/>
            <a:ext cx="2088000" cy="3808547"/>
            <a:chOff x="8573725" y="2210625"/>
            <a:chExt cx="2088000" cy="3808547"/>
          </a:xfrm>
        </p:grpSpPr>
        <p:grpSp>
          <p:nvGrpSpPr>
            <p:cNvPr id="21" name="Group 20">
              <a:extLst>
                <a:ext uri="{FF2B5EF4-FFF2-40B4-BE49-F238E27FC236}">
                  <a16:creationId xmlns:a16="http://schemas.microsoft.com/office/drawing/2014/main" id="{C359FD2C-BB58-4CC4-8E3A-AF24EB5CCA6D}"/>
                </a:ext>
              </a:extLst>
            </p:cNvPr>
            <p:cNvGrpSpPr>
              <a:grpSpLocks noChangeAspect="1"/>
            </p:cNvGrpSpPr>
            <p:nvPr/>
          </p:nvGrpSpPr>
          <p:grpSpPr>
            <a:xfrm>
              <a:off x="8573725" y="4133424"/>
              <a:ext cx="2088000" cy="1885748"/>
              <a:chOff x="3395210" y="968226"/>
              <a:chExt cx="3990293" cy="3603775"/>
            </a:xfrm>
          </p:grpSpPr>
          <p:grpSp>
            <p:nvGrpSpPr>
              <p:cNvPr id="25" name="Group 24">
                <a:extLst>
                  <a:ext uri="{FF2B5EF4-FFF2-40B4-BE49-F238E27FC236}">
                    <a16:creationId xmlns:a16="http://schemas.microsoft.com/office/drawing/2014/main" id="{8867D9E6-4A86-4092-9B64-A4B0966EB661}"/>
                  </a:ext>
                </a:extLst>
              </p:cNvPr>
              <p:cNvGrpSpPr>
                <a:grpSpLocks noChangeAspect="1"/>
              </p:cNvGrpSpPr>
              <p:nvPr/>
            </p:nvGrpSpPr>
            <p:grpSpPr>
              <a:xfrm>
                <a:off x="3395210" y="968226"/>
                <a:ext cx="3990293" cy="3603775"/>
                <a:chOff x="5918050" y="1443875"/>
                <a:chExt cx="4277880" cy="3863505"/>
              </a:xfrm>
            </p:grpSpPr>
            <p:pic>
              <p:nvPicPr>
                <p:cNvPr id="32" name="Main graphic">
                  <a:extLst>
                    <a:ext uri="{FF2B5EF4-FFF2-40B4-BE49-F238E27FC236}">
                      <a16:creationId xmlns:a16="http://schemas.microsoft.com/office/drawing/2014/main" id="{36D9B007-A468-46A0-B2C4-41DD6A78C599}"/>
                    </a:ext>
                  </a:extLst>
                </p:cNvPr>
                <p:cNvPicPr/>
                <p:nvPr/>
              </p:nvPicPr>
              <p:blipFill rotWithShape="1">
                <a:blip r:embed="rId4"/>
                <a:srcRect t="18111" b="12348"/>
                <a:stretch/>
              </p:blipFill>
              <p:spPr>
                <a:xfrm>
                  <a:off x="5918050" y="2282191"/>
                  <a:ext cx="4277880" cy="3025189"/>
                </a:xfrm>
                <a:prstGeom prst="rect">
                  <a:avLst/>
                </a:prstGeom>
                <a:ln w="0">
                  <a:noFill/>
                </a:ln>
              </p:spPr>
            </p:pic>
            <p:pic>
              <p:nvPicPr>
                <p:cNvPr id="33" name="Main graphic">
                  <a:extLst>
                    <a:ext uri="{FF2B5EF4-FFF2-40B4-BE49-F238E27FC236}">
                      <a16:creationId xmlns:a16="http://schemas.microsoft.com/office/drawing/2014/main" id="{6BFB445E-339D-4817-9F55-EE3067A69F79}"/>
                    </a:ext>
                  </a:extLst>
                </p:cNvPr>
                <p:cNvPicPr/>
                <p:nvPr/>
              </p:nvPicPr>
              <p:blipFill rotWithShape="1">
                <a:blip r:embed="rId5"/>
                <a:srcRect l="16942" t="17545" r="69699" b="47948"/>
                <a:stretch/>
              </p:blipFill>
              <p:spPr>
                <a:xfrm>
                  <a:off x="8703469" y="1443875"/>
                  <a:ext cx="739551" cy="2321230"/>
                </a:xfrm>
                <a:prstGeom prst="rect">
                  <a:avLst/>
                </a:prstGeom>
                <a:ln w="0">
                  <a:noFill/>
                </a:ln>
              </p:spPr>
            </p:pic>
          </p:grpSp>
          <p:grpSp>
            <p:nvGrpSpPr>
              <p:cNvPr id="26" name="Group 25">
                <a:extLst>
                  <a:ext uri="{FF2B5EF4-FFF2-40B4-BE49-F238E27FC236}">
                    <a16:creationId xmlns:a16="http://schemas.microsoft.com/office/drawing/2014/main" id="{4FC9F8FD-3608-4972-90DF-FAA302834A15}"/>
                  </a:ext>
                </a:extLst>
              </p:cNvPr>
              <p:cNvGrpSpPr/>
              <p:nvPr/>
            </p:nvGrpSpPr>
            <p:grpSpPr>
              <a:xfrm>
                <a:off x="3668244" y="3415842"/>
                <a:ext cx="1355448" cy="1108416"/>
                <a:chOff x="3668244" y="3415842"/>
                <a:chExt cx="1355448" cy="1108416"/>
              </a:xfrm>
            </p:grpSpPr>
            <p:sp>
              <p:nvSpPr>
                <p:cNvPr id="30" name="Trapezium 29">
                  <a:extLst>
                    <a:ext uri="{FF2B5EF4-FFF2-40B4-BE49-F238E27FC236}">
                      <a16:creationId xmlns:a16="http://schemas.microsoft.com/office/drawing/2014/main" id="{6B75B51A-4607-4253-88CE-2CA38CE47860}"/>
                    </a:ext>
                  </a:extLst>
                </p:cNvPr>
                <p:cNvSpPr/>
                <p:nvPr/>
              </p:nvSpPr>
              <p:spPr>
                <a:xfrm rot="10800000">
                  <a:off x="3668244" y="3415842"/>
                  <a:ext cx="1355448" cy="929089"/>
                </a:xfrm>
                <a:prstGeom prst="trapezoid">
                  <a:avLst>
                    <a:gd name="adj" fmla="val 26581"/>
                  </a:avLst>
                </a:prstGeom>
                <a:blipFill dpi="0" rotWithShape="1">
                  <a:blip r:embed="rId6">
                    <a:alphaModFix amt="40000"/>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l"/>
                  <a:endParaRPr lang="en-DE" sz="2000" dirty="0">
                    <a:solidFill>
                      <a:schemeClr val="tx1"/>
                    </a:solidFill>
                  </a:endParaRPr>
                </a:p>
              </p:txBody>
            </p:sp>
            <p:sp>
              <p:nvSpPr>
                <p:cNvPr id="31" name="Chord 30">
                  <a:extLst>
                    <a:ext uri="{FF2B5EF4-FFF2-40B4-BE49-F238E27FC236}">
                      <a16:creationId xmlns:a16="http://schemas.microsoft.com/office/drawing/2014/main" id="{9E6E8B23-1B9F-4073-A2DB-F6C945ABD5EA}"/>
                    </a:ext>
                  </a:extLst>
                </p:cNvPr>
                <p:cNvSpPr/>
                <p:nvPr/>
              </p:nvSpPr>
              <p:spPr>
                <a:xfrm rot="16200000">
                  <a:off x="4081753" y="3802650"/>
                  <a:ext cx="528809" cy="914407"/>
                </a:xfrm>
                <a:prstGeom prst="chord">
                  <a:avLst>
                    <a:gd name="adj1" fmla="val 6025589"/>
                    <a:gd name="adj2" fmla="val 15592536"/>
                  </a:avLst>
                </a:prstGeom>
                <a:blipFill dpi="0" rotWithShape="1">
                  <a:blip r:embed="rId6">
                    <a:alphaModFix amt="40000"/>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l"/>
                  <a:endParaRPr lang="en-DE" sz="2000" dirty="0">
                    <a:solidFill>
                      <a:schemeClr val="tx1"/>
                    </a:solidFill>
                  </a:endParaRPr>
                </a:p>
              </p:txBody>
            </p:sp>
          </p:grpSp>
          <p:grpSp>
            <p:nvGrpSpPr>
              <p:cNvPr id="27" name="Group 26">
                <a:extLst>
                  <a:ext uri="{FF2B5EF4-FFF2-40B4-BE49-F238E27FC236}">
                    <a16:creationId xmlns:a16="http://schemas.microsoft.com/office/drawing/2014/main" id="{46902E11-116A-4861-9524-282238C40904}"/>
                  </a:ext>
                </a:extLst>
              </p:cNvPr>
              <p:cNvGrpSpPr/>
              <p:nvPr/>
            </p:nvGrpSpPr>
            <p:grpSpPr>
              <a:xfrm>
                <a:off x="5780115" y="3419652"/>
                <a:ext cx="1355448" cy="1108416"/>
                <a:chOff x="3668244" y="3415842"/>
                <a:chExt cx="1355448" cy="1108416"/>
              </a:xfrm>
            </p:grpSpPr>
            <p:sp>
              <p:nvSpPr>
                <p:cNvPr id="28" name="Trapezium 27">
                  <a:extLst>
                    <a:ext uri="{FF2B5EF4-FFF2-40B4-BE49-F238E27FC236}">
                      <a16:creationId xmlns:a16="http://schemas.microsoft.com/office/drawing/2014/main" id="{585432F6-FC52-44EE-B647-003AE192F210}"/>
                    </a:ext>
                  </a:extLst>
                </p:cNvPr>
                <p:cNvSpPr/>
                <p:nvPr/>
              </p:nvSpPr>
              <p:spPr>
                <a:xfrm rot="10800000">
                  <a:off x="3668244" y="3415842"/>
                  <a:ext cx="1355448" cy="929089"/>
                </a:xfrm>
                <a:prstGeom prst="trapezoid">
                  <a:avLst>
                    <a:gd name="adj" fmla="val 26581"/>
                  </a:avLst>
                </a:prstGeom>
                <a:blipFill dpi="0" rotWithShape="1">
                  <a:blip r:embed="rId6">
                    <a:alphaModFix amt="40000"/>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l"/>
                  <a:endParaRPr lang="en-DE" sz="2000" dirty="0">
                    <a:solidFill>
                      <a:schemeClr val="tx1"/>
                    </a:solidFill>
                  </a:endParaRPr>
                </a:p>
              </p:txBody>
            </p:sp>
            <p:sp>
              <p:nvSpPr>
                <p:cNvPr id="29" name="Chord 28">
                  <a:extLst>
                    <a:ext uri="{FF2B5EF4-FFF2-40B4-BE49-F238E27FC236}">
                      <a16:creationId xmlns:a16="http://schemas.microsoft.com/office/drawing/2014/main" id="{48F0A2A0-D99B-4CEC-949D-B620D1FF714A}"/>
                    </a:ext>
                  </a:extLst>
                </p:cNvPr>
                <p:cNvSpPr/>
                <p:nvPr/>
              </p:nvSpPr>
              <p:spPr>
                <a:xfrm rot="16200000">
                  <a:off x="4081753" y="3802650"/>
                  <a:ext cx="528809" cy="914407"/>
                </a:xfrm>
                <a:prstGeom prst="chord">
                  <a:avLst>
                    <a:gd name="adj1" fmla="val 6025589"/>
                    <a:gd name="adj2" fmla="val 15592536"/>
                  </a:avLst>
                </a:prstGeom>
                <a:blipFill dpi="0" rotWithShape="1">
                  <a:blip r:embed="rId6">
                    <a:alphaModFix amt="40000"/>
                  </a:blip>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l"/>
                  <a:endParaRPr lang="en-DE" sz="2000" dirty="0">
                    <a:solidFill>
                      <a:schemeClr val="tx1"/>
                    </a:solidFill>
                  </a:endParaRPr>
                </a:p>
              </p:txBody>
            </p:sp>
          </p:grpSp>
        </p:grpSp>
        <p:grpSp>
          <p:nvGrpSpPr>
            <p:cNvPr id="22" name="Group 21">
              <a:extLst>
                <a:ext uri="{FF2B5EF4-FFF2-40B4-BE49-F238E27FC236}">
                  <a16:creationId xmlns:a16="http://schemas.microsoft.com/office/drawing/2014/main" id="{D87273A3-AB23-4FDF-A554-B19F3273C32A}"/>
                </a:ext>
              </a:extLst>
            </p:cNvPr>
            <p:cNvGrpSpPr>
              <a:grpSpLocks noChangeAspect="1"/>
            </p:cNvGrpSpPr>
            <p:nvPr/>
          </p:nvGrpSpPr>
          <p:grpSpPr>
            <a:xfrm>
              <a:off x="8573725" y="2210625"/>
              <a:ext cx="2088000" cy="1885748"/>
              <a:chOff x="5918050" y="1443875"/>
              <a:chExt cx="4277880" cy="3863505"/>
            </a:xfrm>
          </p:grpSpPr>
          <p:pic>
            <p:nvPicPr>
              <p:cNvPr id="23" name="Main graphic">
                <a:extLst>
                  <a:ext uri="{FF2B5EF4-FFF2-40B4-BE49-F238E27FC236}">
                    <a16:creationId xmlns:a16="http://schemas.microsoft.com/office/drawing/2014/main" id="{732905CF-CC15-4496-8402-7320A1DDE5B5}"/>
                  </a:ext>
                </a:extLst>
              </p:cNvPr>
              <p:cNvPicPr/>
              <p:nvPr/>
            </p:nvPicPr>
            <p:blipFill rotWithShape="1">
              <a:blip r:embed="rId4"/>
              <a:srcRect t="18111" b="12348"/>
              <a:stretch/>
            </p:blipFill>
            <p:spPr>
              <a:xfrm>
                <a:off x="5918050" y="2282191"/>
                <a:ext cx="4277880" cy="3025189"/>
              </a:xfrm>
              <a:prstGeom prst="rect">
                <a:avLst/>
              </a:prstGeom>
              <a:ln w="0">
                <a:noFill/>
              </a:ln>
            </p:spPr>
          </p:pic>
          <p:pic>
            <p:nvPicPr>
              <p:cNvPr id="24" name="Main graphic">
                <a:extLst>
                  <a:ext uri="{FF2B5EF4-FFF2-40B4-BE49-F238E27FC236}">
                    <a16:creationId xmlns:a16="http://schemas.microsoft.com/office/drawing/2014/main" id="{E030B701-D7F6-4203-8616-8E98A0B46785}"/>
                  </a:ext>
                </a:extLst>
              </p:cNvPr>
              <p:cNvPicPr/>
              <p:nvPr/>
            </p:nvPicPr>
            <p:blipFill rotWithShape="1">
              <a:blip r:embed="rId5"/>
              <a:srcRect l="16942" t="17545" r="69699" b="47948"/>
              <a:stretch/>
            </p:blipFill>
            <p:spPr>
              <a:xfrm>
                <a:off x="8703469" y="1443875"/>
                <a:ext cx="739551" cy="2321230"/>
              </a:xfrm>
              <a:prstGeom prst="rect">
                <a:avLst/>
              </a:prstGeom>
              <a:ln w="0">
                <a:noFill/>
              </a:ln>
            </p:spPr>
          </p:pic>
        </p:grpSp>
      </p:grpSp>
    </p:spTree>
    <p:extLst>
      <p:ext uri="{BB962C8B-B14F-4D97-AF65-F5344CB8AC3E}">
        <p14:creationId xmlns:p14="http://schemas.microsoft.com/office/powerpoint/2010/main" val="38506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6F6A-7120-4261-8E5B-7AFE8AEA3267}"/>
              </a:ext>
            </a:extLst>
          </p:cNvPr>
          <p:cNvSpPr>
            <a:spLocks noGrp="1"/>
          </p:cNvSpPr>
          <p:nvPr>
            <p:ph type="title"/>
          </p:nvPr>
        </p:nvSpPr>
        <p:spPr/>
        <p:txBody>
          <a:bodyPr/>
          <a:lstStyle/>
          <a:p>
            <a:r>
              <a:rPr lang="en-US" dirty="0"/>
              <a:t>Data Pre-Processing</a:t>
            </a:r>
            <a:endParaRPr lang="en-DE" dirty="0"/>
          </a:p>
        </p:txBody>
      </p:sp>
      <p:sp>
        <p:nvSpPr>
          <p:cNvPr id="4" name="Footer Placeholder 3">
            <a:extLst>
              <a:ext uri="{FF2B5EF4-FFF2-40B4-BE49-F238E27FC236}">
                <a16:creationId xmlns:a16="http://schemas.microsoft.com/office/drawing/2014/main" id="{D0D7DCB7-23C0-4C4A-AC18-163818C763FE}"/>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936ACF03-08BB-44AC-B5CC-0EE0A5118CA3}"/>
              </a:ext>
            </a:extLst>
          </p:cNvPr>
          <p:cNvSpPr>
            <a:spLocks noGrp="1"/>
          </p:cNvSpPr>
          <p:nvPr>
            <p:ph type="sldNum" sz="quarter" idx="12"/>
          </p:nvPr>
        </p:nvSpPr>
        <p:spPr/>
        <p:txBody>
          <a:bodyPr/>
          <a:lstStyle/>
          <a:p>
            <a:fld id="{56F622B2-DCC2-4363-AA1C-8797E3A5E5C2}" type="slidenum">
              <a:rPr lang="de-DE" noProof="0" smtClean="0"/>
              <a:t>3</a:t>
            </a:fld>
            <a:endParaRPr lang="de-DE" noProof="0" dirty="0"/>
          </a:p>
        </p:txBody>
      </p:sp>
      <p:pic>
        <p:nvPicPr>
          <p:cNvPr id="7" name="Picture 5">
            <a:extLst>
              <a:ext uri="{FF2B5EF4-FFF2-40B4-BE49-F238E27FC236}">
                <a16:creationId xmlns:a16="http://schemas.microsoft.com/office/drawing/2014/main" id="{C797FD9B-D3FC-40FB-855A-434D2BE7A695}"/>
              </a:ext>
            </a:extLst>
          </p:cNvPr>
          <p:cNvPicPr/>
          <p:nvPr/>
        </p:nvPicPr>
        <p:blipFill>
          <a:blip r:embed="rId3"/>
          <a:stretch/>
        </p:blipFill>
        <p:spPr>
          <a:xfrm>
            <a:off x="477968" y="2985120"/>
            <a:ext cx="4372200" cy="1437120"/>
          </a:xfrm>
          <a:prstGeom prst="rect">
            <a:avLst/>
          </a:prstGeom>
          <a:ln w="0">
            <a:noFill/>
          </a:ln>
        </p:spPr>
      </p:pic>
      <p:sp>
        <p:nvSpPr>
          <p:cNvPr id="8" name="Flowchart: Internal Storage 6">
            <a:extLst>
              <a:ext uri="{FF2B5EF4-FFF2-40B4-BE49-F238E27FC236}">
                <a16:creationId xmlns:a16="http://schemas.microsoft.com/office/drawing/2014/main" id="{BD82358B-EE7C-4F10-BF04-A6B771FDE7DF}"/>
              </a:ext>
            </a:extLst>
          </p:cNvPr>
          <p:cNvSpPr/>
          <p:nvPr/>
        </p:nvSpPr>
        <p:spPr>
          <a:xfrm>
            <a:off x="9444791" y="2756880"/>
            <a:ext cx="2032617" cy="1250280"/>
          </a:xfrm>
          <a:prstGeom prst="flowChartInternalStorage">
            <a:avLst/>
          </a:prstGeom>
          <a:solidFill>
            <a:schemeClr val="bg1"/>
          </a:solidFill>
          <a:ln>
            <a:solidFill>
              <a:srgbClr val="54A7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b="0" strike="noStrike" spc="-1" dirty="0">
                <a:solidFill>
                  <a:srgbClr val="000000"/>
                </a:solidFill>
                <a:ea typeface="DejaVu Sans"/>
              </a:rPr>
              <a:t>1136 </a:t>
            </a:r>
          </a:p>
          <a:p>
            <a:pPr algn="ctr">
              <a:lnSpc>
                <a:spcPct val="100000"/>
              </a:lnSpc>
              <a:buNone/>
            </a:pPr>
            <a:r>
              <a:rPr lang="en-US" b="1" strike="noStrike" spc="-1" dirty="0">
                <a:solidFill>
                  <a:srgbClr val="000000"/>
                </a:solidFill>
                <a:ea typeface="DejaVu Sans"/>
              </a:rPr>
              <a:t>A</a:t>
            </a:r>
            <a:r>
              <a:rPr lang="en-US" b="0" strike="noStrike" spc="-1" dirty="0">
                <a:solidFill>
                  <a:srgbClr val="000000"/>
                </a:solidFill>
                <a:ea typeface="DejaVu Sans"/>
              </a:rPr>
              <a:t>mplicon </a:t>
            </a:r>
            <a:r>
              <a:rPr lang="en-US" b="1" strike="noStrike" spc="-1" dirty="0">
                <a:solidFill>
                  <a:srgbClr val="000000"/>
                </a:solidFill>
                <a:ea typeface="DejaVu Sans"/>
              </a:rPr>
              <a:t>S</a:t>
            </a:r>
            <a:r>
              <a:rPr lang="en-US" b="0" strike="noStrike" spc="-1" dirty="0">
                <a:solidFill>
                  <a:srgbClr val="000000"/>
                </a:solidFill>
                <a:ea typeface="DejaVu Sans"/>
              </a:rPr>
              <a:t>equence </a:t>
            </a:r>
            <a:r>
              <a:rPr lang="en-US" b="1" strike="noStrike" spc="-1" dirty="0">
                <a:solidFill>
                  <a:srgbClr val="000000"/>
                </a:solidFill>
                <a:ea typeface="DejaVu Sans"/>
              </a:rPr>
              <a:t>V</a:t>
            </a:r>
            <a:r>
              <a:rPr lang="en-US" b="0" strike="noStrike" spc="-1" dirty="0">
                <a:solidFill>
                  <a:srgbClr val="000000"/>
                </a:solidFill>
                <a:ea typeface="DejaVu Sans"/>
              </a:rPr>
              <a:t>ariants</a:t>
            </a:r>
            <a:endParaRPr lang="en-US" b="0" strike="noStrike" spc="-1" dirty="0"/>
          </a:p>
        </p:txBody>
      </p:sp>
      <p:sp>
        <p:nvSpPr>
          <p:cNvPr id="9" name="TextBox 9">
            <a:extLst>
              <a:ext uri="{FF2B5EF4-FFF2-40B4-BE49-F238E27FC236}">
                <a16:creationId xmlns:a16="http://schemas.microsoft.com/office/drawing/2014/main" id="{B7CE16F6-AFB3-47C5-96B9-5CA2DC29B8EF}"/>
              </a:ext>
            </a:extLst>
          </p:cNvPr>
          <p:cNvSpPr/>
          <p:nvPr/>
        </p:nvSpPr>
        <p:spPr>
          <a:xfrm>
            <a:off x="1492808" y="2120760"/>
            <a:ext cx="2342520"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US" sz="1800" b="1" strike="noStrike" spc="-1" dirty="0">
                <a:solidFill>
                  <a:srgbClr val="000000"/>
                </a:solidFill>
                <a:latin typeface="Arial"/>
                <a:ea typeface="DejaVu Sans"/>
              </a:rPr>
              <a:t>Amplification</a:t>
            </a:r>
            <a:endParaRPr lang="en-US" sz="1800" b="0" strike="noStrike" spc="-1" dirty="0">
              <a:latin typeface="Arial"/>
            </a:endParaRPr>
          </a:p>
          <a:p>
            <a:pPr algn="ctr">
              <a:lnSpc>
                <a:spcPct val="100000"/>
              </a:lnSpc>
              <a:buNone/>
            </a:pPr>
            <a:r>
              <a:rPr lang="en-US" sz="1800" b="1" strike="noStrike" spc="-1" dirty="0">
                <a:solidFill>
                  <a:srgbClr val="000000"/>
                </a:solidFill>
                <a:latin typeface="Arial"/>
                <a:ea typeface="DejaVu Sans"/>
              </a:rPr>
              <a:t>20 samples</a:t>
            </a:r>
            <a:endParaRPr lang="en-US" sz="1800" b="0" strike="noStrike" spc="-1" dirty="0">
              <a:latin typeface="Arial"/>
            </a:endParaRPr>
          </a:p>
        </p:txBody>
      </p:sp>
      <p:sp>
        <p:nvSpPr>
          <p:cNvPr id="10" name="TextBox 10">
            <a:extLst>
              <a:ext uri="{FF2B5EF4-FFF2-40B4-BE49-F238E27FC236}">
                <a16:creationId xmlns:a16="http://schemas.microsoft.com/office/drawing/2014/main" id="{AFD5800B-B645-4D49-9907-3F185E265407}"/>
              </a:ext>
            </a:extLst>
          </p:cNvPr>
          <p:cNvSpPr/>
          <p:nvPr/>
        </p:nvSpPr>
        <p:spPr>
          <a:xfrm>
            <a:off x="5864547" y="2261218"/>
            <a:ext cx="23425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800" b="1" strike="noStrike" spc="-1" dirty="0">
                <a:solidFill>
                  <a:srgbClr val="000000"/>
                </a:solidFill>
                <a:latin typeface="Arial"/>
                <a:ea typeface="DejaVu Sans"/>
              </a:rPr>
              <a:t>Bioinformatics</a:t>
            </a:r>
            <a:endParaRPr lang="en-US" sz="1800" b="0" strike="noStrike" spc="-1" dirty="0">
              <a:latin typeface="Arial"/>
            </a:endParaRPr>
          </a:p>
        </p:txBody>
      </p:sp>
      <p:sp>
        <p:nvSpPr>
          <p:cNvPr id="11" name="TextBox 11">
            <a:extLst>
              <a:ext uri="{FF2B5EF4-FFF2-40B4-BE49-F238E27FC236}">
                <a16:creationId xmlns:a16="http://schemas.microsoft.com/office/drawing/2014/main" id="{0643FBCE-330E-4E66-8764-389C0A7C340C}"/>
              </a:ext>
            </a:extLst>
          </p:cNvPr>
          <p:cNvSpPr/>
          <p:nvPr/>
        </p:nvSpPr>
        <p:spPr>
          <a:xfrm>
            <a:off x="9247208" y="2120760"/>
            <a:ext cx="23425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800" b="1" strike="noStrike" spc="-1" dirty="0">
                <a:solidFill>
                  <a:srgbClr val="000000"/>
                </a:solidFill>
                <a:latin typeface="Arial"/>
                <a:ea typeface="DejaVu Sans"/>
              </a:rPr>
              <a:t>Normalization </a:t>
            </a:r>
            <a:endParaRPr lang="en-US" sz="1800" b="0" strike="noStrike" spc="-1" dirty="0">
              <a:latin typeface="Arial"/>
            </a:endParaRPr>
          </a:p>
        </p:txBody>
      </p:sp>
      <p:sp>
        <p:nvSpPr>
          <p:cNvPr id="12" name="TextBox 15">
            <a:extLst>
              <a:ext uri="{FF2B5EF4-FFF2-40B4-BE49-F238E27FC236}">
                <a16:creationId xmlns:a16="http://schemas.microsoft.com/office/drawing/2014/main" id="{F5807F18-5193-4283-A96A-E4EED4A25D80}"/>
              </a:ext>
            </a:extLst>
          </p:cNvPr>
          <p:cNvSpPr/>
          <p:nvPr/>
        </p:nvSpPr>
        <p:spPr>
          <a:xfrm>
            <a:off x="5829307" y="2921813"/>
            <a:ext cx="2413000" cy="119887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nSpc>
                <a:spcPct val="100000"/>
              </a:lnSpc>
              <a:buClr>
                <a:srgbClr val="000000"/>
              </a:buClr>
              <a:buFont typeface="Arial"/>
              <a:buChar char="•"/>
            </a:pPr>
            <a:r>
              <a:rPr lang="en-US" b="0" strike="noStrike" spc="-1" dirty="0">
                <a:solidFill>
                  <a:srgbClr val="000000"/>
                </a:solidFill>
                <a:latin typeface="Arial"/>
                <a:ea typeface="DejaVu Sans"/>
              </a:rPr>
              <a:t>Curation of errors</a:t>
            </a:r>
            <a:endParaRPr lang="en-US" b="0" strike="noStrike" spc="-1" dirty="0">
              <a:latin typeface="Arial"/>
            </a:endParaRPr>
          </a:p>
          <a:p>
            <a:pPr marL="285840" indent="-285840">
              <a:lnSpc>
                <a:spcPct val="100000"/>
              </a:lnSpc>
              <a:buClr>
                <a:srgbClr val="000000"/>
              </a:buClr>
              <a:buFont typeface="Arial"/>
              <a:buChar char="•"/>
            </a:pPr>
            <a:r>
              <a:rPr lang="en-US" b="0" strike="noStrike" spc="-1" dirty="0">
                <a:solidFill>
                  <a:srgbClr val="000000"/>
                </a:solidFill>
                <a:latin typeface="Arial"/>
                <a:ea typeface="DejaVu Sans"/>
              </a:rPr>
              <a:t>Clustering into taxonomic units</a:t>
            </a:r>
            <a:endParaRPr lang="en-US" b="0" strike="noStrike" spc="-1" dirty="0">
              <a:latin typeface="Arial"/>
            </a:endParaRPr>
          </a:p>
          <a:p>
            <a:pPr marL="285840" indent="-285840">
              <a:lnSpc>
                <a:spcPct val="100000"/>
              </a:lnSpc>
              <a:buClr>
                <a:srgbClr val="000000"/>
              </a:buClr>
              <a:buFont typeface="Arial"/>
              <a:buChar char="•"/>
            </a:pPr>
            <a:r>
              <a:rPr lang="en-US" b="0" strike="noStrike" spc="-1" dirty="0">
                <a:solidFill>
                  <a:srgbClr val="000000"/>
                </a:solidFill>
                <a:latin typeface="Arial"/>
                <a:ea typeface="DejaVu Sans"/>
              </a:rPr>
              <a:t>Mapping</a:t>
            </a:r>
            <a:endParaRPr lang="en-US" b="0" strike="noStrike" spc="-1" dirty="0">
              <a:latin typeface="Arial"/>
            </a:endParaRPr>
          </a:p>
        </p:txBody>
      </p:sp>
      <p:sp>
        <p:nvSpPr>
          <p:cNvPr id="13" name="Flowchart: Internal Storage 6">
            <a:extLst>
              <a:ext uri="{FF2B5EF4-FFF2-40B4-BE49-F238E27FC236}">
                <a16:creationId xmlns:a16="http://schemas.microsoft.com/office/drawing/2014/main" id="{25F94BD6-23B4-476C-8162-1142EFA9D0FB}"/>
              </a:ext>
            </a:extLst>
          </p:cNvPr>
          <p:cNvSpPr/>
          <p:nvPr/>
        </p:nvSpPr>
        <p:spPr>
          <a:xfrm>
            <a:off x="9444791" y="4346769"/>
            <a:ext cx="2032617" cy="1250280"/>
          </a:xfrm>
          <a:prstGeom prst="flowChartInternalStorage">
            <a:avLst/>
          </a:prstGeom>
          <a:solidFill>
            <a:schemeClr val="bg1"/>
          </a:solidFill>
          <a:ln>
            <a:solidFill>
              <a:srgbClr val="54A7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trike="noStrike" spc="-1" dirty="0">
                <a:solidFill>
                  <a:srgbClr val="000000"/>
                </a:solidFill>
                <a:latin typeface="Arial"/>
                <a:ea typeface="DejaVu Sans"/>
              </a:rPr>
              <a:t>Taxonomic ID + Ecological ID</a:t>
            </a:r>
            <a:endParaRPr lang="en-US" strike="noStrike" spc="-1" dirty="0">
              <a:latin typeface="Arial"/>
            </a:endParaRPr>
          </a:p>
        </p:txBody>
      </p:sp>
      <p:sp>
        <p:nvSpPr>
          <p:cNvPr id="20" name="Arrow: Down 19">
            <a:extLst>
              <a:ext uri="{FF2B5EF4-FFF2-40B4-BE49-F238E27FC236}">
                <a16:creationId xmlns:a16="http://schemas.microsoft.com/office/drawing/2014/main" id="{46D20D79-C45B-4A22-A02C-88ACD465B59B}"/>
              </a:ext>
            </a:extLst>
          </p:cNvPr>
          <p:cNvSpPr/>
          <p:nvPr/>
        </p:nvSpPr>
        <p:spPr>
          <a:xfrm rot="16200000">
            <a:off x="5149078" y="3153778"/>
            <a:ext cx="289983" cy="405682"/>
          </a:xfrm>
          <a:prstGeom prst="downArrow">
            <a:avLst/>
          </a:prstGeom>
          <a:solidFill>
            <a:srgbClr val="54A7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l"/>
            <a:endParaRPr lang="en-DE" sz="2000" dirty="0">
              <a:solidFill>
                <a:schemeClr val="tx1"/>
              </a:solidFill>
            </a:endParaRPr>
          </a:p>
        </p:txBody>
      </p:sp>
      <p:sp>
        <p:nvSpPr>
          <p:cNvPr id="21" name="Abgerundetes Rechteck 25">
            <a:extLst>
              <a:ext uri="{FF2B5EF4-FFF2-40B4-BE49-F238E27FC236}">
                <a16:creationId xmlns:a16="http://schemas.microsoft.com/office/drawing/2014/main" id="{20734DDA-CAD4-403F-ACFE-0952A149B607}"/>
              </a:ext>
            </a:extLst>
          </p:cNvPr>
          <p:cNvSpPr/>
          <p:nvPr/>
        </p:nvSpPr>
        <p:spPr>
          <a:xfrm>
            <a:off x="5847562" y="2817384"/>
            <a:ext cx="2342519" cy="1451469"/>
          </a:xfrm>
          <a:prstGeom prst="roundRect">
            <a:avLst/>
          </a:prstGeom>
          <a:noFill/>
          <a:ln>
            <a:solidFill>
              <a:srgbClr val="51A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Arial" panose="020B0604020202020204" pitchFamily="34" charset="0"/>
              <a:cs typeface="Arial" panose="020B0604020202020204" pitchFamily="34" charset="0"/>
            </a:endParaRPr>
          </a:p>
        </p:txBody>
      </p:sp>
      <p:sp>
        <p:nvSpPr>
          <p:cNvPr id="22" name="Arrow: Down 21">
            <a:extLst>
              <a:ext uri="{FF2B5EF4-FFF2-40B4-BE49-F238E27FC236}">
                <a16:creationId xmlns:a16="http://schemas.microsoft.com/office/drawing/2014/main" id="{707260B7-FEA3-4AAF-96EE-001D91549CCB}"/>
              </a:ext>
            </a:extLst>
          </p:cNvPr>
          <p:cNvSpPr/>
          <p:nvPr/>
        </p:nvSpPr>
        <p:spPr>
          <a:xfrm rot="16200000">
            <a:off x="8622107" y="3153777"/>
            <a:ext cx="289983" cy="405682"/>
          </a:xfrm>
          <a:prstGeom prst="downArrow">
            <a:avLst/>
          </a:prstGeom>
          <a:solidFill>
            <a:srgbClr val="54A7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l"/>
            <a:endParaRPr lang="en-DE" sz="2000" dirty="0">
              <a:solidFill>
                <a:schemeClr val="tx1"/>
              </a:solidFill>
            </a:endParaRPr>
          </a:p>
        </p:txBody>
      </p:sp>
      <p:sp>
        <p:nvSpPr>
          <p:cNvPr id="23" name="Arrow: Down 22">
            <a:extLst>
              <a:ext uri="{FF2B5EF4-FFF2-40B4-BE49-F238E27FC236}">
                <a16:creationId xmlns:a16="http://schemas.microsoft.com/office/drawing/2014/main" id="{B7DBB7A6-1A71-4870-93AB-A7238D46B5BC}"/>
              </a:ext>
            </a:extLst>
          </p:cNvPr>
          <p:cNvSpPr/>
          <p:nvPr/>
        </p:nvSpPr>
        <p:spPr>
          <a:xfrm rot="18285344">
            <a:off x="8622107" y="3917847"/>
            <a:ext cx="289983" cy="405682"/>
          </a:xfrm>
          <a:prstGeom prst="downArrow">
            <a:avLst/>
          </a:prstGeom>
          <a:solidFill>
            <a:srgbClr val="54A7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l"/>
            <a:endParaRPr lang="en-DE" sz="2000" dirty="0">
              <a:solidFill>
                <a:schemeClr val="tx1"/>
              </a:solidFill>
            </a:endParaRPr>
          </a:p>
        </p:txBody>
      </p:sp>
    </p:spTree>
    <p:extLst>
      <p:ext uri="{BB962C8B-B14F-4D97-AF65-F5344CB8AC3E}">
        <p14:creationId xmlns:p14="http://schemas.microsoft.com/office/powerpoint/2010/main" val="38419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P spid="13" grpId="0" animBg="1"/>
      <p:bldP spid="20"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F006-E0A1-43EE-8637-115E1C0401E6}"/>
              </a:ext>
            </a:extLst>
          </p:cNvPr>
          <p:cNvSpPr>
            <a:spLocks noGrp="1"/>
          </p:cNvSpPr>
          <p:nvPr>
            <p:ph type="title"/>
          </p:nvPr>
        </p:nvSpPr>
        <p:spPr/>
        <p:txBody>
          <a:bodyPr anchor="ctr"/>
          <a:lstStyle/>
          <a:p>
            <a:r>
              <a:rPr lang="en-US" dirty="0"/>
              <a:t>Community Ecology Data</a:t>
            </a:r>
            <a:endParaRPr lang="en-DE" dirty="0"/>
          </a:p>
        </p:txBody>
      </p:sp>
      <p:sp>
        <p:nvSpPr>
          <p:cNvPr id="4" name="Footer Placeholder 3">
            <a:extLst>
              <a:ext uri="{FF2B5EF4-FFF2-40B4-BE49-F238E27FC236}">
                <a16:creationId xmlns:a16="http://schemas.microsoft.com/office/drawing/2014/main" id="{7B0FB152-CE91-439F-A734-5E88E6006A75}"/>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3BDE232B-8559-4C41-8803-4F1AAC632D2B}"/>
              </a:ext>
            </a:extLst>
          </p:cNvPr>
          <p:cNvSpPr>
            <a:spLocks noGrp="1"/>
          </p:cNvSpPr>
          <p:nvPr>
            <p:ph type="sldNum" sz="quarter" idx="12"/>
          </p:nvPr>
        </p:nvSpPr>
        <p:spPr/>
        <p:txBody>
          <a:bodyPr/>
          <a:lstStyle/>
          <a:p>
            <a:fld id="{56F622B2-DCC2-4363-AA1C-8797E3A5E5C2}" type="slidenum">
              <a:rPr lang="de-DE" noProof="0" smtClean="0"/>
              <a:t>4</a:t>
            </a:fld>
            <a:endParaRPr lang="de-DE" noProof="0" dirty="0"/>
          </a:p>
        </p:txBody>
      </p:sp>
      <p:graphicFrame>
        <p:nvGraphicFramePr>
          <p:cNvPr id="6" name="Content Placeholder 3">
            <a:extLst>
              <a:ext uri="{FF2B5EF4-FFF2-40B4-BE49-F238E27FC236}">
                <a16:creationId xmlns:a16="http://schemas.microsoft.com/office/drawing/2014/main" id="{2823C787-9B8D-4415-91B2-5EDCA183643E}"/>
              </a:ext>
            </a:extLst>
          </p:cNvPr>
          <p:cNvGraphicFramePr/>
          <p:nvPr>
            <p:extLst>
              <p:ext uri="{D42A27DB-BD31-4B8C-83A1-F6EECF244321}">
                <p14:modId xmlns:p14="http://schemas.microsoft.com/office/powerpoint/2010/main" val="1464901499"/>
              </p:ext>
            </p:extLst>
          </p:nvPr>
        </p:nvGraphicFramePr>
        <p:xfrm>
          <a:off x="466726" y="2961741"/>
          <a:ext cx="4516938" cy="1920240"/>
        </p:xfrm>
        <a:graphic>
          <a:graphicData uri="http://schemas.openxmlformats.org/drawingml/2006/table">
            <a:tbl>
              <a:tblPr/>
              <a:tblGrid>
                <a:gridCol w="1306698">
                  <a:extLst>
                    <a:ext uri="{9D8B030D-6E8A-4147-A177-3AD203B41FA5}">
                      <a16:colId xmlns:a16="http://schemas.microsoft.com/office/drawing/2014/main" val="20000"/>
                    </a:ext>
                  </a:extLst>
                </a:gridCol>
                <a:gridCol w="793264">
                  <a:extLst>
                    <a:ext uri="{9D8B030D-6E8A-4147-A177-3AD203B41FA5}">
                      <a16:colId xmlns:a16="http://schemas.microsoft.com/office/drawing/2014/main" val="20001"/>
                    </a:ext>
                  </a:extLst>
                </a:gridCol>
                <a:gridCol w="818053">
                  <a:extLst>
                    <a:ext uri="{9D8B030D-6E8A-4147-A177-3AD203B41FA5}">
                      <a16:colId xmlns:a16="http://schemas.microsoft.com/office/drawing/2014/main" val="20002"/>
                    </a:ext>
                  </a:extLst>
                </a:gridCol>
                <a:gridCol w="780868">
                  <a:extLst>
                    <a:ext uri="{9D8B030D-6E8A-4147-A177-3AD203B41FA5}">
                      <a16:colId xmlns:a16="http://schemas.microsoft.com/office/drawing/2014/main" val="20003"/>
                    </a:ext>
                  </a:extLst>
                </a:gridCol>
                <a:gridCol w="818055">
                  <a:extLst>
                    <a:ext uri="{9D8B030D-6E8A-4147-A177-3AD203B41FA5}">
                      <a16:colId xmlns:a16="http://schemas.microsoft.com/office/drawing/2014/main" val="20004"/>
                    </a:ext>
                  </a:extLst>
                </a:gridCol>
              </a:tblGrid>
              <a:tr h="4768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600" b="1" strike="noStrike" spc="-1" dirty="0">
                          <a:solidFill>
                            <a:schemeClr val="tx1"/>
                          </a:solidFill>
                          <a:latin typeface="+mn-lt"/>
                        </a:rPr>
                        <a:t>Sample ID/ Taxon ID</a:t>
                      </a:r>
                      <a:r>
                        <a:rPr lang="de-CH" sz="1600" dirty="0">
                          <a:solidFill>
                            <a:schemeClr val="tx1"/>
                          </a:solidFill>
                          <a:latin typeface="+mn-lt"/>
                        </a:rPr>
                        <a:t> </a:t>
                      </a:r>
                      <a:endParaRPr lang="en-DE" sz="1600" dirty="0">
                        <a:solidFill>
                          <a:schemeClr val="tx1"/>
                        </a:solidFill>
                        <a:latin typeface="+mn-lt"/>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tc>
                  <a:txBody>
                    <a:bodyPr/>
                    <a:lstStyle/>
                    <a:p>
                      <a:pPr algn="ctr">
                        <a:lnSpc>
                          <a:spcPct val="100000"/>
                        </a:lnSpc>
                        <a:buNone/>
                      </a:pPr>
                      <a:r>
                        <a:rPr lang="de-DE" sz="1600" b="1" strike="noStrike" spc="-1" dirty="0">
                          <a:solidFill>
                            <a:schemeClr val="tx1"/>
                          </a:solidFill>
                          <a:latin typeface="+mn-lt"/>
                        </a:rPr>
                        <a:t>ASV 1</a:t>
                      </a:r>
                      <a:endParaRPr lang="en-US" sz="1600" b="0" strike="noStrike" spc="-1" dirty="0">
                        <a:solidFill>
                          <a:schemeClr val="tx1"/>
                        </a:solidFill>
                        <a:latin typeface="+mn-lt"/>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tc>
                  <a:txBody>
                    <a:bodyPr/>
                    <a:lstStyle/>
                    <a:p>
                      <a:pPr algn="ctr">
                        <a:lnSpc>
                          <a:spcPct val="100000"/>
                        </a:lnSpc>
                        <a:buNone/>
                      </a:pPr>
                      <a:r>
                        <a:rPr lang="de-DE" sz="1600" b="1" strike="noStrike" spc="-1" dirty="0">
                          <a:solidFill>
                            <a:schemeClr val="tx1"/>
                          </a:solidFill>
                          <a:latin typeface="+mn-lt"/>
                        </a:rPr>
                        <a:t>ASV 2</a:t>
                      </a:r>
                      <a:endParaRPr lang="en-US" sz="1600" b="0" strike="noStrike" spc="-1" dirty="0">
                        <a:solidFill>
                          <a:schemeClr val="tx1"/>
                        </a:solidFill>
                        <a:latin typeface="+mn-lt"/>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tc>
                  <a:txBody>
                    <a:bodyPr/>
                    <a:lstStyle/>
                    <a:p>
                      <a:pPr algn="ctr">
                        <a:lnSpc>
                          <a:spcPct val="100000"/>
                        </a:lnSpc>
                        <a:buNone/>
                      </a:pPr>
                      <a:r>
                        <a:rPr lang="de-DE" sz="1600" b="1" strike="noStrike" spc="-1" dirty="0">
                          <a:solidFill>
                            <a:schemeClr val="tx1"/>
                          </a:solidFill>
                          <a:latin typeface="+mn-lt"/>
                        </a:rPr>
                        <a:t>ASV 3</a:t>
                      </a:r>
                      <a:endParaRPr lang="en-US" sz="1600" b="0" strike="noStrike" spc="-1" dirty="0">
                        <a:solidFill>
                          <a:schemeClr val="tx1"/>
                        </a:solidFill>
                        <a:latin typeface="+mn-lt"/>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tc>
                  <a:txBody>
                    <a:bodyPr/>
                    <a:lstStyle/>
                    <a:p>
                      <a:pPr algn="ctr">
                        <a:lnSpc>
                          <a:spcPct val="100000"/>
                        </a:lnSpc>
                        <a:buNone/>
                      </a:pPr>
                      <a:r>
                        <a:rPr lang="de-DE" sz="1600" b="1" strike="noStrike" spc="-1" dirty="0">
                          <a:solidFill>
                            <a:schemeClr val="tx1"/>
                          </a:solidFill>
                          <a:latin typeface="+mn-lt"/>
                        </a:rPr>
                        <a:t>ASV 4</a:t>
                      </a:r>
                      <a:endParaRPr lang="en-US" sz="1600" b="0" strike="noStrike" spc="-1" dirty="0">
                        <a:solidFill>
                          <a:schemeClr val="tx1"/>
                        </a:solidFill>
                        <a:latin typeface="+mn-lt"/>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extLst>
                  <a:ext uri="{0D108BD9-81ED-4DB2-BD59-A6C34878D82A}">
                    <a16:rowId xmlns:a16="http://schemas.microsoft.com/office/drawing/2014/main" val="10000"/>
                  </a:ext>
                </a:extLst>
              </a:tr>
              <a:tr h="276096">
                <a:tc>
                  <a:txBody>
                    <a:bodyPr/>
                    <a:lstStyle/>
                    <a:p>
                      <a:pPr>
                        <a:lnSpc>
                          <a:spcPct val="100000"/>
                        </a:lnSpc>
                        <a:buNone/>
                      </a:pPr>
                      <a:r>
                        <a:rPr lang="de-DE" sz="1600" b="0" strike="noStrike" spc="-1">
                          <a:solidFill>
                            <a:srgbClr val="000000"/>
                          </a:solidFill>
                          <a:latin typeface="+mn-lt"/>
                        </a:rPr>
                        <a:t>Sample 1</a:t>
                      </a:r>
                      <a:endParaRPr lang="en-US" sz="1600" b="0" strike="noStrike" spc="-1">
                        <a:latin typeface="+mn-lt"/>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FF00"/>
                    </a:solidFill>
                  </a:tcPr>
                </a:tc>
                <a:tc>
                  <a:txBody>
                    <a:bodyPr/>
                    <a:lstStyle/>
                    <a:p>
                      <a:pPr algn="ctr">
                        <a:lnSpc>
                          <a:spcPct val="100000"/>
                        </a:lnSpc>
                        <a:buNone/>
                      </a:pPr>
                      <a:r>
                        <a:rPr lang="en-US" sz="1600" b="0" strike="noStrike" spc="-1" dirty="0">
                          <a:solidFill>
                            <a:srgbClr val="000000"/>
                          </a:solidFill>
                          <a:latin typeface="+mn-lt"/>
                        </a:rPr>
                        <a:t>10</a:t>
                      </a:r>
                      <a:endParaRPr lang="en-US" sz="1600" b="0" strike="noStrike" spc="-1" dirty="0">
                        <a:latin typeface="+mn-lt"/>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gn="ctr">
                        <a:lnSpc>
                          <a:spcPct val="100000"/>
                        </a:lnSpc>
                        <a:buNone/>
                      </a:pPr>
                      <a:r>
                        <a:rPr lang="de-DE" sz="1600" b="0" strike="noStrike" spc="-1" dirty="0">
                          <a:solidFill>
                            <a:srgbClr val="000000"/>
                          </a:solidFill>
                          <a:latin typeface="+mn-lt"/>
                        </a:rPr>
                        <a:t>20</a:t>
                      </a:r>
                      <a:endParaRPr lang="en-US" sz="1600" b="0" strike="noStrike" spc="-1" dirty="0">
                        <a:latin typeface="+mn-lt"/>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gn="ctr">
                        <a:lnSpc>
                          <a:spcPct val="100000"/>
                        </a:lnSpc>
                        <a:buNone/>
                      </a:pPr>
                      <a:r>
                        <a:rPr lang="de-DE" sz="1600" b="0" strike="noStrike" spc="-1">
                          <a:solidFill>
                            <a:srgbClr val="000000"/>
                          </a:solidFill>
                          <a:latin typeface="+mn-lt"/>
                        </a:rPr>
                        <a:t>30</a:t>
                      </a:r>
                      <a:endParaRPr lang="en-US" sz="1600" b="0" strike="noStrike" spc="-1">
                        <a:latin typeface="+mn-lt"/>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gn="ctr">
                        <a:lnSpc>
                          <a:spcPct val="100000"/>
                        </a:lnSpc>
                        <a:buNone/>
                      </a:pPr>
                      <a:r>
                        <a:rPr lang="de-DE" sz="1600" b="0" strike="noStrike" spc="-1">
                          <a:solidFill>
                            <a:srgbClr val="000000"/>
                          </a:solidFill>
                          <a:latin typeface="+mn-lt"/>
                        </a:rPr>
                        <a:t>2</a:t>
                      </a:r>
                      <a:endParaRPr lang="en-US" sz="1600" b="0" strike="noStrike" spc="-1">
                        <a:latin typeface="+mn-lt"/>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r h="276096">
                <a:tc>
                  <a:txBody>
                    <a:bodyPr/>
                    <a:lstStyle/>
                    <a:p>
                      <a:pPr>
                        <a:lnSpc>
                          <a:spcPct val="100000"/>
                        </a:lnSpc>
                        <a:buNone/>
                      </a:pPr>
                      <a:r>
                        <a:rPr lang="de-DE" sz="1600" b="0" strike="noStrike" spc="-1">
                          <a:solidFill>
                            <a:srgbClr val="000000"/>
                          </a:solidFill>
                          <a:latin typeface="+mn-lt"/>
                        </a:rPr>
                        <a:t>Sample 2</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CCFF00"/>
                    </a:solidFill>
                  </a:tcPr>
                </a:tc>
                <a:tc>
                  <a:txBody>
                    <a:bodyPr/>
                    <a:lstStyle/>
                    <a:p>
                      <a:pPr algn="ctr">
                        <a:lnSpc>
                          <a:spcPct val="100000"/>
                        </a:lnSpc>
                        <a:buNone/>
                      </a:pPr>
                      <a:r>
                        <a:rPr lang="de-DE" sz="1600" b="0" strike="noStrike" spc="-1">
                          <a:solidFill>
                            <a:srgbClr val="000000"/>
                          </a:solidFill>
                          <a:latin typeface="+mn-lt"/>
                        </a:rPr>
                        <a:t>4</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buNone/>
                      </a:pPr>
                      <a:r>
                        <a:rPr lang="de-DE" sz="1600" b="0" strike="noStrike" spc="-1">
                          <a:solidFill>
                            <a:srgbClr val="000000"/>
                          </a:solidFill>
                          <a:latin typeface="+mn-lt"/>
                        </a:rPr>
                        <a:t>500</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buNone/>
                      </a:pPr>
                      <a:r>
                        <a:rPr lang="de-DE" sz="1600" b="0" strike="noStrike" spc="-1">
                          <a:solidFill>
                            <a:srgbClr val="000000"/>
                          </a:solidFill>
                          <a:latin typeface="+mn-lt"/>
                        </a:rPr>
                        <a:t>58</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buNone/>
                      </a:pPr>
                      <a:r>
                        <a:rPr lang="de-DE" sz="1600" b="0" strike="noStrike" spc="-1">
                          <a:solidFill>
                            <a:srgbClr val="000000"/>
                          </a:solidFill>
                          <a:latin typeface="+mn-lt"/>
                        </a:rPr>
                        <a:t>87</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2"/>
                  </a:ext>
                </a:extLst>
              </a:tr>
              <a:tr h="276096">
                <a:tc>
                  <a:txBody>
                    <a:bodyPr/>
                    <a:lstStyle/>
                    <a:p>
                      <a:pPr>
                        <a:lnSpc>
                          <a:spcPct val="100000"/>
                        </a:lnSpc>
                        <a:buNone/>
                      </a:pPr>
                      <a:r>
                        <a:rPr lang="de-DE" sz="1600" b="0" strike="noStrike" spc="-1">
                          <a:solidFill>
                            <a:srgbClr val="000000"/>
                          </a:solidFill>
                          <a:latin typeface="+mn-lt"/>
                        </a:rPr>
                        <a:t>Sample 3</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CCFF00"/>
                    </a:solidFill>
                  </a:tcPr>
                </a:tc>
                <a:tc>
                  <a:txBody>
                    <a:bodyPr/>
                    <a:lstStyle/>
                    <a:p>
                      <a:pPr algn="ctr">
                        <a:lnSpc>
                          <a:spcPct val="100000"/>
                        </a:lnSpc>
                        <a:buNone/>
                      </a:pPr>
                      <a:r>
                        <a:rPr lang="de-DE" sz="1600" b="0" strike="noStrike" spc="-1">
                          <a:solidFill>
                            <a:srgbClr val="000000"/>
                          </a:solidFill>
                          <a:latin typeface="+mn-lt"/>
                        </a:rPr>
                        <a:t>55</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buNone/>
                      </a:pPr>
                      <a:r>
                        <a:rPr lang="de-DE" sz="1600" b="0" strike="noStrike" spc="-1">
                          <a:solidFill>
                            <a:srgbClr val="000000"/>
                          </a:solidFill>
                          <a:latin typeface="+mn-lt"/>
                        </a:rPr>
                        <a:t>69</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buNone/>
                      </a:pPr>
                      <a:r>
                        <a:rPr lang="de-DE" sz="1600" b="0" strike="noStrike" spc="-1">
                          <a:solidFill>
                            <a:srgbClr val="000000"/>
                          </a:solidFill>
                          <a:latin typeface="+mn-lt"/>
                        </a:rPr>
                        <a:t>5257</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buNone/>
                      </a:pPr>
                      <a:r>
                        <a:rPr lang="de-DE" sz="1600" b="0" strike="noStrike" spc="-1" dirty="0">
                          <a:solidFill>
                            <a:srgbClr val="000000"/>
                          </a:solidFill>
                          <a:latin typeface="+mn-lt"/>
                        </a:rPr>
                        <a:t>221</a:t>
                      </a:r>
                      <a:endParaRPr lang="en-US" sz="1600" b="0" strike="noStrike" spc="-1" dirty="0">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3"/>
                  </a:ext>
                </a:extLst>
              </a:tr>
              <a:tr h="276096">
                <a:tc>
                  <a:txBody>
                    <a:bodyPr/>
                    <a:lstStyle/>
                    <a:p>
                      <a:pPr>
                        <a:lnSpc>
                          <a:spcPct val="100000"/>
                        </a:lnSpc>
                        <a:buNone/>
                      </a:pPr>
                      <a:r>
                        <a:rPr lang="de-DE" sz="1600" b="0" strike="noStrike" spc="-1" dirty="0">
                          <a:solidFill>
                            <a:srgbClr val="000000"/>
                          </a:solidFill>
                          <a:latin typeface="+mn-lt"/>
                        </a:rPr>
                        <a:t>Sample 4</a:t>
                      </a:r>
                      <a:endParaRPr lang="en-US" sz="1600" b="0" strike="noStrike" spc="-1" dirty="0">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CCFF00"/>
                    </a:solidFill>
                  </a:tcPr>
                </a:tc>
                <a:tc>
                  <a:txBody>
                    <a:bodyPr/>
                    <a:lstStyle/>
                    <a:p>
                      <a:pPr algn="ctr">
                        <a:lnSpc>
                          <a:spcPct val="100000"/>
                        </a:lnSpc>
                        <a:buNone/>
                      </a:pPr>
                      <a:r>
                        <a:rPr lang="de-DE" sz="1600" b="0" strike="noStrike" spc="-1">
                          <a:solidFill>
                            <a:srgbClr val="000000"/>
                          </a:solidFill>
                          <a:latin typeface="+mn-lt"/>
                        </a:rPr>
                        <a:t>100</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buNone/>
                      </a:pPr>
                      <a:r>
                        <a:rPr lang="de-DE" sz="1600" b="0" strike="noStrike" spc="-1" dirty="0">
                          <a:solidFill>
                            <a:srgbClr val="000000"/>
                          </a:solidFill>
                          <a:latin typeface="+mn-lt"/>
                        </a:rPr>
                        <a:t>546</a:t>
                      </a:r>
                      <a:endParaRPr lang="en-US" sz="1600" b="0" strike="noStrike" spc="-1" dirty="0">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buNone/>
                      </a:pPr>
                      <a:r>
                        <a:rPr lang="de-DE" sz="1600" b="0" strike="noStrike" spc="-1">
                          <a:solidFill>
                            <a:srgbClr val="000000"/>
                          </a:solidFill>
                          <a:latin typeface="+mn-lt"/>
                        </a:rPr>
                        <a:t>687</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buNone/>
                      </a:pPr>
                      <a:r>
                        <a:rPr lang="de-DE" sz="1600" b="0" strike="noStrike" spc="-1" dirty="0">
                          <a:solidFill>
                            <a:srgbClr val="000000"/>
                          </a:solidFill>
                          <a:latin typeface="+mn-lt"/>
                        </a:rPr>
                        <a:t>2222</a:t>
                      </a:r>
                      <a:endParaRPr lang="en-US" sz="1600" b="0" strike="noStrike" spc="-1" dirty="0">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4"/>
                  </a:ext>
                </a:extLst>
              </a:tr>
            </a:tbl>
          </a:graphicData>
        </a:graphic>
      </p:graphicFrame>
      <p:graphicFrame>
        <p:nvGraphicFramePr>
          <p:cNvPr id="7" name="Content Placeholder 1">
            <a:extLst>
              <a:ext uri="{FF2B5EF4-FFF2-40B4-BE49-F238E27FC236}">
                <a16:creationId xmlns:a16="http://schemas.microsoft.com/office/drawing/2014/main" id="{6457E64E-E9DA-48B0-BDB1-41EE06441743}"/>
              </a:ext>
            </a:extLst>
          </p:cNvPr>
          <p:cNvGraphicFramePr/>
          <p:nvPr>
            <p:extLst>
              <p:ext uri="{D42A27DB-BD31-4B8C-83A1-F6EECF244321}">
                <p14:modId xmlns:p14="http://schemas.microsoft.com/office/powerpoint/2010/main" val="503668477"/>
              </p:ext>
            </p:extLst>
          </p:nvPr>
        </p:nvGraphicFramePr>
        <p:xfrm>
          <a:off x="5465263" y="1760881"/>
          <a:ext cx="4848725" cy="1676400"/>
        </p:xfrm>
        <a:graphic>
          <a:graphicData uri="http://schemas.openxmlformats.org/drawingml/2006/table">
            <a:tbl>
              <a:tblPr/>
              <a:tblGrid>
                <a:gridCol w="1177600">
                  <a:extLst>
                    <a:ext uri="{9D8B030D-6E8A-4147-A177-3AD203B41FA5}">
                      <a16:colId xmlns:a16="http://schemas.microsoft.com/office/drawing/2014/main" val="20000"/>
                    </a:ext>
                  </a:extLst>
                </a:gridCol>
                <a:gridCol w="1000107">
                  <a:extLst>
                    <a:ext uri="{9D8B030D-6E8A-4147-A177-3AD203B41FA5}">
                      <a16:colId xmlns:a16="http://schemas.microsoft.com/office/drawing/2014/main" val="20001"/>
                    </a:ext>
                  </a:extLst>
                </a:gridCol>
                <a:gridCol w="1451376">
                  <a:extLst>
                    <a:ext uri="{9D8B030D-6E8A-4147-A177-3AD203B41FA5}">
                      <a16:colId xmlns:a16="http://schemas.microsoft.com/office/drawing/2014/main" val="20002"/>
                    </a:ext>
                  </a:extLst>
                </a:gridCol>
                <a:gridCol w="1219642">
                  <a:extLst>
                    <a:ext uri="{9D8B030D-6E8A-4147-A177-3AD203B41FA5}">
                      <a16:colId xmlns:a16="http://schemas.microsoft.com/office/drawing/2014/main" val="20003"/>
                    </a:ext>
                  </a:extLst>
                </a:gridCol>
              </a:tblGrid>
              <a:tr h="2775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1" strike="noStrike" kern="1200" spc="-1" dirty="0">
                          <a:solidFill>
                            <a:schemeClr val="tx1"/>
                          </a:solidFill>
                          <a:latin typeface="+mn-lt"/>
                          <a:ea typeface="+mn-ea"/>
                          <a:cs typeface="+mn-cs"/>
                        </a:rPr>
                        <a:t>Sample ID</a:t>
                      </a:r>
                      <a:endParaRPr lang="en-US" sz="1600" b="1"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strike="noStrike" kern="1200" spc="-1" dirty="0">
                          <a:solidFill>
                            <a:schemeClr val="tx1"/>
                          </a:solidFill>
                          <a:latin typeface="+mn-lt"/>
                          <a:ea typeface="+mn-ea"/>
                          <a:cs typeface="+mn-cs"/>
                        </a:rPr>
                        <a:t>Drought</a:t>
                      </a: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1" strike="noStrike" kern="1200" spc="-1" dirty="0" err="1">
                          <a:solidFill>
                            <a:schemeClr val="tx1"/>
                          </a:solidFill>
                          <a:latin typeface="+mn-lt"/>
                          <a:ea typeface="+mn-ea"/>
                          <a:cs typeface="+mn-cs"/>
                        </a:rPr>
                        <a:t>Microplastic</a:t>
                      </a:r>
                      <a:endParaRPr lang="en-US" sz="1600" b="1"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1" strike="noStrike" kern="1200" spc="-1" dirty="0">
                          <a:solidFill>
                            <a:schemeClr val="tx1"/>
                          </a:solidFill>
                          <a:latin typeface="+mn-lt"/>
                          <a:ea typeface="+mn-ea"/>
                          <a:cs typeface="+mn-cs"/>
                        </a:rPr>
                        <a:t>Treatment</a:t>
                      </a:r>
                      <a:endParaRPr lang="en-US" sz="1600" b="1"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extLst>
                  <a:ext uri="{0D108BD9-81ED-4DB2-BD59-A6C34878D82A}">
                    <a16:rowId xmlns:a16="http://schemas.microsoft.com/office/drawing/2014/main" val="10000"/>
                  </a:ext>
                </a:extLst>
              </a:tr>
              <a:tr h="2775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a:solidFill>
                            <a:schemeClr val="tx1"/>
                          </a:solidFill>
                          <a:latin typeface="+mn-lt"/>
                          <a:ea typeface="+mn-ea"/>
                          <a:cs typeface="+mn-cs"/>
                        </a:rPr>
                        <a:t>Sample 1</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err="1">
                          <a:solidFill>
                            <a:schemeClr val="tx1"/>
                          </a:solidFill>
                          <a:latin typeface="+mn-lt"/>
                          <a:ea typeface="+mn-ea"/>
                          <a:cs typeface="+mn-cs"/>
                        </a:rPr>
                        <a:t>No</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err="1">
                          <a:solidFill>
                            <a:schemeClr val="tx1"/>
                          </a:solidFill>
                          <a:latin typeface="+mn-lt"/>
                          <a:ea typeface="+mn-ea"/>
                          <a:cs typeface="+mn-cs"/>
                        </a:rPr>
                        <a:t>No</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err="1">
                          <a:solidFill>
                            <a:schemeClr val="tx1"/>
                          </a:solidFill>
                          <a:latin typeface="+mn-lt"/>
                          <a:ea typeface="+mn-ea"/>
                          <a:cs typeface="+mn-cs"/>
                        </a:rPr>
                        <a:t>Ctrl</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r h="2775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a:solidFill>
                            <a:schemeClr val="tx1"/>
                          </a:solidFill>
                          <a:latin typeface="+mn-lt"/>
                          <a:ea typeface="+mn-ea"/>
                          <a:cs typeface="+mn-cs"/>
                        </a:rPr>
                        <a:t>Sample 2</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CC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a:solidFill>
                            <a:schemeClr val="tx1"/>
                          </a:solidFill>
                          <a:latin typeface="+mn-lt"/>
                          <a:ea typeface="+mn-ea"/>
                          <a:cs typeface="+mn-cs"/>
                        </a:rPr>
                        <a:t>Yes</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err="1">
                          <a:solidFill>
                            <a:schemeClr val="tx1"/>
                          </a:solidFill>
                          <a:latin typeface="+mn-lt"/>
                          <a:ea typeface="+mn-ea"/>
                          <a:cs typeface="+mn-cs"/>
                        </a:rPr>
                        <a:t>No</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a:solidFill>
                            <a:schemeClr val="tx1"/>
                          </a:solidFill>
                          <a:latin typeface="+mn-lt"/>
                          <a:ea typeface="+mn-ea"/>
                          <a:cs typeface="+mn-cs"/>
                        </a:rPr>
                        <a:t>+ D</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2"/>
                  </a:ext>
                </a:extLst>
              </a:tr>
              <a:tr h="2775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a:solidFill>
                            <a:schemeClr val="tx1"/>
                          </a:solidFill>
                          <a:latin typeface="+mn-lt"/>
                          <a:ea typeface="+mn-ea"/>
                          <a:cs typeface="+mn-cs"/>
                        </a:rPr>
                        <a:t>Sample 3</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CC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err="1">
                          <a:solidFill>
                            <a:schemeClr val="tx1"/>
                          </a:solidFill>
                          <a:latin typeface="+mn-lt"/>
                          <a:ea typeface="+mn-ea"/>
                          <a:cs typeface="+mn-cs"/>
                        </a:rPr>
                        <a:t>No</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a:solidFill>
                            <a:schemeClr val="tx1"/>
                          </a:solidFill>
                          <a:latin typeface="+mn-lt"/>
                          <a:ea typeface="+mn-ea"/>
                          <a:cs typeface="+mn-cs"/>
                        </a:rPr>
                        <a:t>Yes</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a:solidFill>
                            <a:schemeClr val="tx1"/>
                          </a:solidFill>
                          <a:latin typeface="+mn-lt"/>
                          <a:ea typeface="+mn-ea"/>
                          <a:cs typeface="+mn-cs"/>
                        </a:rPr>
                        <a:t>+ M</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3"/>
                  </a:ext>
                </a:extLst>
              </a:tr>
              <a:tr h="2775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a:solidFill>
                            <a:schemeClr val="tx1"/>
                          </a:solidFill>
                          <a:latin typeface="+mn-lt"/>
                          <a:ea typeface="+mn-ea"/>
                          <a:cs typeface="+mn-cs"/>
                        </a:rPr>
                        <a:t>Sample 4</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CC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a:solidFill>
                            <a:schemeClr val="tx1"/>
                          </a:solidFill>
                          <a:latin typeface="+mn-lt"/>
                          <a:ea typeface="+mn-ea"/>
                          <a:cs typeface="+mn-cs"/>
                        </a:rPr>
                        <a:t>Yes</a:t>
                      </a:r>
                      <a:endParaRPr lang="en-US" sz="1600" b="0" strike="noStrike" kern="1200" spc="-1">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a:solidFill>
                            <a:schemeClr val="tx1"/>
                          </a:solidFill>
                          <a:latin typeface="+mn-lt"/>
                          <a:ea typeface="+mn-ea"/>
                          <a:cs typeface="+mn-cs"/>
                        </a:rPr>
                        <a:t>Yes</a:t>
                      </a:r>
                      <a:endParaRPr lang="en-US" sz="1600" b="0" strike="noStrike" kern="1200" spc="-1">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strike="noStrike" kern="1200" spc="-1" dirty="0">
                          <a:solidFill>
                            <a:schemeClr val="tx1"/>
                          </a:solidFill>
                          <a:latin typeface="+mn-lt"/>
                          <a:ea typeface="+mn-ea"/>
                          <a:cs typeface="+mn-cs"/>
                        </a:rPr>
                        <a:t>+ D + M</a:t>
                      </a:r>
                      <a:endParaRPr lang="en-US" sz="1600" b="0" strike="noStrike" kern="1200" spc="-1" dirty="0">
                        <a:solidFill>
                          <a:schemeClr val="tx1"/>
                        </a:solidFill>
                        <a:latin typeface="+mn-lt"/>
                        <a:ea typeface="+mn-ea"/>
                        <a:cs typeface="+mn-cs"/>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4"/>
                  </a:ext>
                </a:extLst>
              </a:tr>
            </a:tbl>
          </a:graphicData>
        </a:graphic>
      </p:graphicFrame>
      <p:graphicFrame>
        <p:nvGraphicFramePr>
          <p:cNvPr id="8" name="Content Placeholder 4">
            <a:extLst>
              <a:ext uri="{FF2B5EF4-FFF2-40B4-BE49-F238E27FC236}">
                <a16:creationId xmlns:a16="http://schemas.microsoft.com/office/drawing/2014/main" id="{566E5892-4745-4B02-8D37-2BB112AB2C6B}"/>
              </a:ext>
            </a:extLst>
          </p:cNvPr>
          <p:cNvGraphicFramePr/>
          <p:nvPr>
            <p:extLst>
              <p:ext uri="{D42A27DB-BD31-4B8C-83A1-F6EECF244321}">
                <p14:modId xmlns:p14="http://schemas.microsoft.com/office/powerpoint/2010/main" val="3840854306"/>
              </p:ext>
            </p:extLst>
          </p:nvPr>
        </p:nvGraphicFramePr>
        <p:xfrm>
          <a:off x="5465263" y="4484620"/>
          <a:ext cx="5174861" cy="1676400"/>
        </p:xfrm>
        <a:graphic>
          <a:graphicData uri="http://schemas.openxmlformats.org/drawingml/2006/table">
            <a:tbl>
              <a:tblPr/>
              <a:tblGrid>
                <a:gridCol w="1084125">
                  <a:extLst>
                    <a:ext uri="{9D8B030D-6E8A-4147-A177-3AD203B41FA5}">
                      <a16:colId xmlns:a16="http://schemas.microsoft.com/office/drawing/2014/main" val="20000"/>
                    </a:ext>
                  </a:extLst>
                </a:gridCol>
                <a:gridCol w="1070810">
                  <a:extLst>
                    <a:ext uri="{9D8B030D-6E8A-4147-A177-3AD203B41FA5}">
                      <a16:colId xmlns:a16="http://schemas.microsoft.com/office/drawing/2014/main" val="20001"/>
                    </a:ext>
                  </a:extLst>
                </a:gridCol>
                <a:gridCol w="1660358">
                  <a:extLst>
                    <a:ext uri="{9D8B030D-6E8A-4147-A177-3AD203B41FA5}">
                      <a16:colId xmlns:a16="http://schemas.microsoft.com/office/drawing/2014/main" val="20002"/>
                    </a:ext>
                  </a:extLst>
                </a:gridCol>
                <a:gridCol w="1359568">
                  <a:extLst>
                    <a:ext uri="{9D8B030D-6E8A-4147-A177-3AD203B41FA5}">
                      <a16:colId xmlns:a16="http://schemas.microsoft.com/office/drawing/2014/main" val="20003"/>
                    </a:ext>
                  </a:extLst>
                </a:gridCol>
              </a:tblGrid>
              <a:tr h="303659">
                <a:tc>
                  <a:txBody>
                    <a:bodyPr/>
                    <a:lstStyle/>
                    <a:p>
                      <a:pPr>
                        <a:lnSpc>
                          <a:spcPct val="100000"/>
                        </a:lnSpc>
                        <a:buNone/>
                      </a:pPr>
                      <a:r>
                        <a:rPr lang="de-DE" sz="1600" b="1" strike="noStrike" spc="-1">
                          <a:solidFill>
                            <a:schemeClr val="tx1"/>
                          </a:solidFill>
                          <a:latin typeface="+mn-lt"/>
                        </a:rPr>
                        <a:t>Taxon ID</a:t>
                      </a:r>
                      <a:endParaRPr lang="en-US" sz="1600" b="0" strike="noStrike" spc="-1">
                        <a:solidFill>
                          <a:schemeClr val="tx1"/>
                        </a:solidFill>
                        <a:latin typeface="+mn-lt"/>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tc>
                  <a:txBody>
                    <a:bodyPr/>
                    <a:lstStyle/>
                    <a:p>
                      <a:pPr>
                        <a:lnSpc>
                          <a:spcPct val="100000"/>
                        </a:lnSpc>
                        <a:buNone/>
                      </a:pPr>
                      <a:r>
                        <a:rPr lang="de-DE" sz="1600" b="1" strike="noStrike" spc="-1" dirty="0">
                          <a:solidFill>
                            <a:schemeClr val="tx1"/>
                          </a:solidFill>
                          <a:latin typeface="+mn-lt"/>
                        </a:rPr>
                        <a:t>Kingdom</a:t>
                      </a:r>
                      <a:endParaRPr lang="en-US" sz="1600" b="0" strike="noStrike" spc="-1" dirty="0">
                        <a:solidFill>
                          <a:schemeClr val="tx1"/>
                        </a:solidFill>
                        <a:latin typeface="+mn-lt"/>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tc>
                  <a:txBody>
                    <a:bodyPr/>
                    <a:lstStyle/>
                    <a:p>
                      <a:pPr>
                        <a:lnSpc>
                          <a:spcPct val="100000"/>
                        </a:lnSpc>
                        <a:buNone/>
                      </a:pPr>
                      <a:r>
                        <a:rPr lang="de-DE" sz="1600" b="1" strike="noStrike" spc="-1" dirty="0">
                          <a:solidFill>
                            <a:schemeClr val="tx1"/>
                          </a:solidFill>
                          <a:latin typeface="+mn-lt"/>
                        </a:rPr>
                        <a:t>Phylum</a:t>
                      </a:r>
                      <a:endParaRPr lang="en-US" sz="1600" b="0" strike="noStrike" spc="-1" dirty="0">
                        <a:solidFill>
                          <a:schemeClr val="tx1"/>
                        </a:solidFill>
                        <a:latin typeface="+mn-lt"/>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tc>
                  <a:txBody>
                    <a:bodyPr/>
                    <a:lstStyle/>
                    <a:p>
                      <a:pPr>
                        <a:lnSpc>
                          <a:spcPct val="100000"/>
                        </a:lnSpc>
                        <a:buNone/>
                      </a:pPr>
                      <a:r>
                        <a:rPr lang="de-DE" sz="1600" b="1" strike="noStrike" spc="-1" dirty="0">
                          <a:solidFill>
                            <a:schemeClr val="tx1"/>
                          </a:solidFill>
                          <a:latin typeface="+mn-lt"/>
                        </a:rPr>
                        <a:t>Guild</a:t>
                      </a:r>
                      <a:endParaRPr lang="en-US" sz="1600" b="0" strike="noStrike" spc="-1" dirty="0">
                        <a:solidFill>
                          <a:schemeClr val="tx1"/>
                        </a:solidFill>
                        <a:latin typeface="+mn-lt"/>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54A700"/>
                    </a:solidFill>
                  </a:tcPr>
                </a:tc>
                <a:extLst>
                  <a:ext uri="{0D108BD9-81ED-4DB2-BD59-A6C34878D82A}">
                    <a16:rowId xmlns:a16="http://schemas.microsoft.com/office/drawing/2014/main" val="10000"/>
                  </a:ext>
                </a:extLst>
              </a:tr>
              <a:tr h="314302">
                <a:tc>
                  <a:txBody>
                    <a:bodyPr/>
                    <a:lstStyle/>
                    <a:p>
                      <a:pPr>
                        <a:lnSpc>
                          <a:spcPct val="100000"/>
                        </a:lnSpc>
                        <a:buNone/>
                      </a:pPr>
                      <a:r>
                        <a:rPr lang="de-DE" sz="1600" b="0" strike="noStrike" spc="-1" dirty="0">
                          <a:solidFill>
                            <a:srgbClr val="000000"/>
                          </a:solidFill>
                          <a:latin typeface="+mn-lt"/>
                        </a:rPr>
                        <a:t>ASV 1</a:t>
                      </a:r>
                      <a:endParaRPr lang="en-US" sz="1600" b="0" strike="noStrike" spc="-1" dirty="0">
                        <a:latin typeface="+mn-lt"/>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FF00"/>
                    </a:solidFill>
                  </a:tcPr>
                </a:tc>
                <a:tc>
                  <a:txBody>
                    <a:bodyPr/>
                    <a:lstStyle/>
                    <a:p>
                      <a:pPr>
                        <a:lnSpc>
                          <a:spcPct val="100000"/>
                        </a:lnSpc>
                        <a:buNone/>
                      </a:pPr>
                      <a:r>
                        <a:rPr lang="de-DE" sz="1600" b="0" strike="noStrike" spc="-1" dirty="0">
                          <a:solidFill>
                            <a:srgbClr val="000000"/>
                          </a:solidFill>
                          <a:latin typeface="+mn-lt"/>
                        </a:rPr>
                        <a:t>Fungi</a:t>
                      </a:r>
                      <a:endParaRPr lang="en-US" sz="1600" b="0" strike="noStrike" spc="-1" dirty="0">
                        <a:latin typeface="+mn-lt"/>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de-DE" sz="1600" b="0" strike="noStrike" spc="-1" dirty="0" err="1">
                          <a:solidFill>
                            <a:srgbClr val="000000"/>
                          </a:solidFill>
                          <a:latin typeface="+mn-lt"/>
                        </a:rPr>
                        <a:t>Ascomycota</a:t>
                      </a:r>
                      <a:endParaRPr lang="en-US" sz="1600" b="0" strike="noStrike" spc="-1" dirty="0">
                        <a:latin typeface="+mn-lt"/>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de-DE" sz="1600" b="0" strike="noStrike" spc="-1" dirty="0" err="1">
                          <a:solidFill>
                            <a:srgbClr val="000000"/>
                          </a:solidFill>
                          <a:latin typeface="+mn-lt"/>
                        </a:rPr>
                        <a:t>Saprotroph</a:t>
                      </a:r>
                      <a:endParaRPr lang="en-US" sz="1600" b="0" strike="noStrike" spc="-1" dirty="0">
                        <a:latin typeface="+mn-lt"/>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r h="314302">
                <a:tc>
                  <a:txBody>
                    <a:bodyPr/>
                    <a:lstStyle/>
                    <a:p>
                      <a:pPr>
                        <a:lnSpc>
                          <a:spcPct val="100000"/>
                        </a:lnSpc>
                        <a:buNone/>
                      </a:pPr>
                      <a:r>
                        <a:rPr lang="de-DE" sz="1600" b="0" strike="noStrike" spc="-1" dirty="0">
                          <a:solidFill>
                            <a:srgbClr val="000000"/>
                          </a:solidFill>
                          <a:latin typeface="+mn-lt"/>
                        </a:rPr>
                        <a:t>ASV 2</a:t>
                      </a:r>
                      <a:endParaRPr lang="en-US" sz="1600" b="0" strike="noStrike" spc="-1" dirty="0">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CCFF00"/>
                    </a:solidFill>
                  </a:tcPr>
                </a:tc>
                <a:tc>
                  <a:txBody>
                    <a:bodyPr/>
                    <a:lstStyle/>
                    <a:p>
                      <a:pPr>
                        <a:lnSpc>
                          <a:spcPct val="100000"/>
                        </a:lnSpc>
                        <a:buNone/>
                      </a:pPr>
                      <a:r>
                        <a:rPr lang="de-DE" sz="1600" b="0" strike="noStrike" spc="-1">
                          <a:solidFill>
                            <a:srgbClr val="000000"/>
                          </a:solidFill>
                          <a:latin typeface="+mn-lt"/>
                        </a:rPr>
                        <a:t>Fungi</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nSpc>
                          <a:spcPct val="100000"/>
                        </a:lnSpc>
                        <a:buNone/>
                      </a:pPr>
                      <a:r>
                        <a:rPr lang="de-DE" sz="1600" b="0" strike="noStrike" spc="-1" dirty="0" err="1">
                          <a:solidFill>
                            <a:srgbClr val="000000"/>
                          </a:solidFill>
                          <a:latin typeface="+mn-lt"/>
                        </a:rPr>
                        <a:t>Basidiomycota</a:t>
                      </a:r>
                      <a:endParaRPr lang="en-US" sz="1600" b="0" strike="noStrike" spc="-1" dirty="0">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nSpc>
                          <a:spcPct val="100000"/>
                        </a:lnSpc>
                        <a:buNone/>
                      </a:pPr>
                      <a:r>
                        <a:rPr lang="de-DE" sz="1600" b="0" strike="noStrike" spc="-1" dirty="0" err="1">
                          <a:solidFill>
                            <a:srgbClr val="000000"/>
                          </a:solidFill>
                          <a:latin typeface="+mn-lt"/>
                        </a:rPr>
                        <a:t>Pathotroph</a:t>
                      </a:r>
                      <a:endParaRPr lang="en-US" sz="1600" b="0" strike="noStrike" spc="-1" dirty="0">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2"/>
                  </a:ext>
                </a:extLst>
              </a:tr>
              <a:tr h="314302">
                <a:tc>
                  <a:txBody>
                    <a:bodyPr/>
                    <a:lstStyle/>
                    <a:p>
                      <a:pPr>
                        <a:lnSpc>
                          <a:spcPct val="100000"/>
                        </a:lnSpc>
                        <a:buNone/>
                      </a:pPr>
                      <a:r>
                        <a:rPr lang="de-DE" sz="1600" b="0" strike="noStrike" spc="-1" dirty="0">
                          <a:solidFill>
                            <a:srgbClr val="000000"/>
                          </a:solidFill>
                          <a:latin typeface="+mn-lt"/>
                        </a:rPr>
                        <a:t>ASV 3</a:t>
                      </a:r>
                      <a:endParaRPr lang="en-US" sz="1600" b="0" strike="noStrike" spc="-1" dirty="0">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CCFF00"/>
                    </a:solidFill>
                  </a:tcPr>
                </a:tc>
                <a:tc>
                  <a:txBody>
                    <a:bodyPr/>
                    <a:lstStyle/>
                    <a:p>
                      <a:pPr>
                        <a:lnSpc>
                          <a:spcPct val="100000"/>
                        </a:lnSpc>
                        <a:buNone/>
                      </a:pPr>
                      <a:r>
                        <a:rPr lang="de-DE" sz="1600" b="0" strike="noStrike" spc="-1">
                          <a:solidFill>
                            <a:srgbClr val="000000"/>
                          </a:solidFill>
                          <a:latin typeface="+mn-lt"/>
                        </a:rPr>
                        <a:t>Fungi</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nSpc>
                          <a:spcPct val="100000"/>
                        </a:lnSpc>
                        <a:buNone/>
                      </a:pPr>
                      <a:r>
                        <a:rPr lang="de-DE" sz="1600" b="0" strike="noStrike" spc="-1">
                          <a:solidFill>
                            <a:srgbClr val="000000"/>
                          </a:solidFill>
                          <a:latin typeface="+mn-lt"/>
                        </a:rPr>
                        <a:t>Basidiomycota</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nSpc>
                          <a:spcPct val="100000"/>
                        </a:lnSpc>
                        <a:buNone/>
                      </a:pPr>
                      <a:r>
                        <a:rPr lang="de-DE" sz="1600" b="0" strike="noStrike" spc="-1" dirty="0">
                          <a:solidFill>
                            <a:srgbClr val="000000"/>
                          </a:solidFill>
                          <a:latin typeface="+mn-lt"/>
                        </a:rPr>
                        <a:t>NA</a:t>
                      </a:r>
                      <a:endParaRPr lang="en-US" sz="1600" b="0" strike="noStrike" spc="-1" dirty="0">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3"/>
                  </a:ext>
                </a:extLst>
              </a:tr>
              <a:tr h="314775">
                <a:tc>
                  <a:txBody>
                    <a:bodyPr/>
                    <a:lstStyle/>
                    <a:p>
                      <a:pPr>
                        <a:lnSpc>
                          <a:spcPct val="100000"/>
                        </a:lnSpc>
                        <a:buNone/>
                      </a:pPr>
                      <a:r>
                        <a:rPr lang="en-US" sz="1600" b="0" strike="noStrike" spc="-1" dirty="0">
                          <a:solidFill>
                            <a:srgbClr val="000000"/>
                          </a:solidFill>
                          <a:latin typeface="+mn-lt"/>
                        </a:rPr>
                        <a:t>ASV 4</a:t>
                      </a:r>
                      <a:endParaRPr lang="en-US" sz="1600" b="0" strike="noStrike" spc="-1" dirty="0">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CCFF00"/>
                    </a:solidFill>
                  </a:tcPr>
                </a:tc>
                <a:tc>
                  <a:txBody>
                    <a:bodyPr/>
                    <a:lstStyle/>
                    <a:p>
                      <a:pPr>
                        <a:lnSpc>
                          <a:spcPct val="100000"/>
                        </a:lnSpc>
                        <a:buNone/>
                      </a:pPr>
                      <a:r>
                        <a:rPr lang="de-DE" sz="1600" b="0" strike="noStrike" spc="-1">
                          <a:solidFill>
                            <a:srgbClr val="000000"/>
                          </a:solidFill>
                          <a:latin typeface="+mn-lt"/>
                        </a:rPr>
                        <a:t>Fungi</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nSpc>
                          <a:spcPct val="100000"/>
                        </a:lnSpc>
                        <a:buNone/>
                      </a:pPr>
                      <a:r>
                        <a:rPr lang="de-DE" sz="1600" b="0" strike="noStrike" spc="-1">
                          <a:solidFill>
                            <a:srgbClr val="000000"/>
                          </a:solidFill>
                          <a:latin typeface="+mn-lt"/>
                        </a:rPr>
                        <a:t>Glomeromycota</a:t>
                      </a:r>
                      <a:endParaRPr lang="en-US" sz="1600" b="0" strike="noStrike" spc="-1">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nSpc>
                          <a:spcPct val="100000"/>
                        </a:lnSpc>
                        <a:buNone/>
                      </a:pPr>
                      <a:r>
                        <a:rPr lang="de-DE" sz="1600" b="0" strike="noStrike" spc="-1" dirty="0" err="1">
                          <a:solidFill>
                            <a:srgbClr val="000000"/>
                          </a:solidFill>
                          <a:latin typeface="+mn-lt"/>
                        </a:rPr>
                        <a:t>Symbiotroph</a:t>
                      </a:r>
                      <a:endParaRPr lang="en-US" sz="1600" b="0" strike="noStrike" spc="-1" dirty="0">
                        <a:latin typeface="+mn-lt"/>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0161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0B87-E448-4A01-962E-B9FCA7DF0D30}"/>
              </a:ext>
            </a:extLst>
          </p:cNvPr>
          <p:cNvSpPr>
            <a:spLocks noGrp="1"/>
          </p:cNvSpPr>
          <p:nvPr>
            <p:ph type="title"/>
          </p:nvPr>
        </p:nvSpPr>
        <p:spPr/>
        <p:txBody>
          <a:bodyPr/>
          <a:lstStyle/>
          <a:p>
            <a:r>
              <a:rPr lang="en-US" dirty="0"/>
              <a:t>Definition of a Community</a:t>
            </a:r>
            <a:endParaRPr lang="en-DE" dirty="0"/>
          </a:p>
        </p:txBody>
      </p:sp>
      <p:sp>
        <p:nvSpPr>
          <p:cNvPr id="3" name="Content Placeholder 2">
            <a:extLst>
              <a:ext uri="{FF2B5EF4-FFF2-40B4-BE49-F238E27FC236}">
                <a16:creationId xmlns:a16="http://schemas.microsoft.com/office/drawing/2014/main" id="{69F73D2F-9851-42B4-A21F-B04F375DCE94}"/>
              </a:ext>
            </a:extLst>
          </p:cNvPr>
          <p:cNvSpPr>
            <a:spLocks noGrp="1"/>
          </p:cNvSpPr>
          <p:nvPr>
            <p:ph idx="1"/>
          </p:nvPr>
        </p:nvSpPr>
        <p:spPr>
          <a:xfrm>
            <a:off x="466726" y="1796400"/>
            <a:ext cx="5169799" cy="4291200"/>
          </a:xfrm>
        </p:spPr>
        <p:txBody>
          <a:bodyPr/>
          <a:lstStyle/>
          <a:p>
            <a:pPr marL="342900" indent="-342900">
              <a:buFont typeface="Arial" panose="020B0604020202020204" pitchFamily="34" charset="0"/>
              <a:buChar char="•"/>
            </a:pPr>
            <a:r>
              <a:rPr lang="en-GB" sz="2400" dirty="0"/>
              <a:t>“A group of organisms representing multiple species living in a specified place and time”</a:t>
            </a:r>
          </a:p>
          <a:p>
            <a:pPr marL="342900" indent="-342900">
              <a:buFont typeface="Arial" panose="020B0604020202020204" pitchFamily="34" charset="0"/>
              <a:buChar char="•"/>
            </a:pPr>
            <a:r>
              <a:rPr lang="en-GB" sz="2400" dirty="0"/>
              <a:t>Examples of communities:</a:t>
            </a:r>
          </a:p>
          <a:p>
            <a:pPr marL="723900" lvl="1" indent="-342900"/>
            <a:r>
              <a:rPr lang="en-GB" sz="2200" dirty="0"/>
              <a:t>A food web</a:t>
            </a:r>
          </a:p>
          <a:p>
            <a:pPr marL="723900" lvl="1" indent="-342900"/>
            <a:r>
              <a:rPr lang="en-GB" sz="2200" dirty="0"/>
              <a:t>A mutualistic network</a:t>
            </a:r>
          </a:p>
          <a:p>
            <a:pPr marL="723900" lvl="1" indent="-342900"/>
            <a:r>
              <a:rPr lang="en-GB" sz="2200" dirty="0"/>
              <a:t>A horizontal communities</a:t>
            </a:r>
          </a:p>
          <a:p>
            <a:pPr marL="381000" lvl="1" indent="0">
              <a:buNone/>
              <a:tabLst>
                <a:tab pos="723900" algn="l"/>
              </a:tabLst>
            </a:pPr>
            <a:r>
              <a:rPr lang="en-GB" sz="2200" dirty="0">
                <a:sym typeface="Wingdings" panose="05000000000000000000" pitchFamily="2" charset="2"/>
              </a:rPr>
              <a:t>	 </a:t>
            </a:r>
            <a:r>
              <a:rPr lang="en-GB" sz="2200" dirty="0"/>
              <a:t>A group of species at a particular 	trophic level or with common 	taxonomy</a:t>
            </a:r>
          </a:p>
          <a:p>
            <a:pPr marL="342900" indent="-342900">
              <a:buFont typeface="Arial" panose="020B0604020202020204" pitchFamily="34" charset="0"/>
              <a:buChar char="•"/>
            </a:pPr>
            <a:endParaRPr lang="en-GB" dirty="0"/>
          </a:p>
          <a:p>
            <a:endParaRPr lang="en-DE" dirty="0"/>
          </a:p>
        </p:txBody>
      </p:sp>
      <p:sp>
        <p:nvSpPr>
          <p:cNvPr id="4" name="Footer Placeholder 3">
            <a:extLst>
              <a:ext uri="{FF2B5EF4-FFF2-40B4-BE49-F238E27FC236}">
                <a16:creationId xmlns:a16="http://schemas.microsoft.com/office/drawing/2014/main" id="{1A62F182-9861-4910-90CC-6BD1A99AB467}"/>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63D941CA-90EC-443E-A824-91A271CC59D4}"/>
              </a:ext>
            </a:extLst>
          </p:cNvPr>
          <p:cNvSpPr>
            <a:spLocks noGrp="1"/>
          </p:cNvSpPr>
          <p:nvPr>
            <p:ph type="sldNum" sz="quarter" idx="12"/>
          </p:nvPr>
        </p:nvSpPr>
        <p:spPr>
          <a:xfrm>
            <a:off x="11439525" y="6389078"/>
            <a:ext cx="283550" cy="287389"/>
          </a:xfrm>
        </p:spPr>
        <p:txBody>
          <a:bodyPr/>
          <a:lstStyle/>
          <a:p>
            <a:fld id="{56F622B2-DCC2-4363-AA1C-8797E3A5E5C2}" type="slidenum">
              <a:rPr lang="de-DE" noProof="0" smtClean="0"/>
              <a:t>5</a:t>
            </a:fld>
            <a:endParaRPr lang="de-DE" noProof="0" dirty="0"/>
          </a:p>
        </p:txBody>
      </p:sp>
      <p:sp>
        <p:nvSpPr>
          <p:cNvPr id="8" name="Abgerundetes Rechteck 25">
            <a:extLst>
              <a:ext uri="{FF2B5EF4-FFF2-40B4-BE49-F238E27FC236}">
                <a16:creationId xmlns:a16="http://schemas.microsoft.com/office/drawing/2014/main" id="{C2BDA686-7778-4763-BDED-F113838C3118}"/>
              </a:ext>
            </a:extLst>
          </p:cNvPr>
          <p:cNvSpPr/>
          <p:nvPr/>
        </p:nvSpPr>
        <p:spPr>
          <a:xfrm>
            <a:off x="5993195" y="1596788"/>
            <a:ext cx="5729879" cy="4291200"/>
          </a:xfrm>
          <a:prstGeom prst="roundRect">
            <a:avLst/>
          </a:prstGeom>
          <a:noFill/>
          <a:ln>
            <a:solidFill>
              <a:srgbClr val="51A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Arial" panose="020B0604020202020204" pitchFamily="34" charset="0"/>
              <a:cs typeface="Arial" panose="020B0604020202020204" pitchFamily="34" charset="0"/>
            </a:endParaRPr>
          </a:p>
        </p:txBody>
      </p:sp>
      <p:sp>
        <p:nvSpPr>
          <p:cNvPr id="9" name="Slide Number Placeholder 4">
            <a:extLst>
              <a:ext uri="{FF2B5EF4-FFF2-40B4-BE49-F238E27FC236}">
                <a16:creationId xmlns:a16="http://schemas.microsoft.com/office/drawing/2014/main" id="{83ED9E67-75C9-4FE1-8133-D0E068A1A4D1}"/>
              </a:ext>
            </a:extLst>
          </p:cNvPr>
          <p:cNvSpPr txBox="1">
            <a:spLocks/>
          </p:cNvSpPr>
          <p:nvPr/>
        </p:nvSpPr>
        <p:spPr>
          <a:xfrm>
            <a:off x="8397449" y="6392209"/>
            <a:ext cx="3042076" cy="287389"/>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strike="noStrike" spc="-1" dirty="0" err="1">
                <a:solidFill>
                  <a:srgbClr val="000000"/>
                </a:solidFill>
                <a:ea typeface="DejaVu Sans"/>
              </a:rPr>
              <a:t>Vellend</a:t>
            </a:r>
            <a:r>
              <a:rPr lang="en-US" sz="1000" b="0" strike="noStrike" spc="-1" dirty="0">
                <a:solidFill>
                  <a:srgbClr val="000000"/>
                </a:solidFill>
                <a:ea typeface="DejaVu Sans"/>
              </a:rPr>
              <a:t>, 2016, </a:t>
            </a:r>
            <a:r>
              <a:rPr lang="en-US" sz="1000" b="0" i="1" strike="noStrike" spc="-1" dirty="0">
                <a:solidFill>
                  <a:srgbClr val="000000"/>
                </a:solidFill>
                <a:ea typeface="DejaVu Sans"/>
              </a:rPr>
              <a:t>The theory of ecological communities</a:t>
            </a:r>
            <a:endParaRPr lang="de-DE" i="1" dirty="0"/>
          </a:p>
        </p:txBody>
      </p:sp>
      <p:pic>
        <p:nvPicPr>
          <p:cNvPr id="16" name="Graphic 15">
            <a:extLst>
              <a:ext uri="{FF2B5EF4-FFF2-40B4-BE49-F238E27FC236}">
                <a16:creationId xmlns:a16="http://schemas.microsoft.com/office/drawing/2014/main" id="{80663D26-3206-4316-85FE-16177365EC2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5250" b="6191"/>
          <a:stretch/>
        </p:blipFill>
        <p:spPr>
          <a:xfrm>
            <a:off x="6073387" y="2033096"/>
            <a:ext cx="5580000" cy="3407979"/>
          </a:xfrm>
          <a:prstGeom prst="rect">
            <a:avLst/>
          </a:prstGeom>
        </p:spPr>
      </p:pic>
    </p:spTree>
    <p:extLst>
      <p:ext uri="{BB962C8B-B14F-4D97-AF65-F5344CB8AC3E}">
        <p14:creationId xmlns:p14="http://schemas.microsoft.com/office/powerpoint/2010/main" val="53908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4575-7FF0-42EC-89A7-9A5BC4BD34C2}"/>
              </a:ext>
            </a:extLst>
          </p:cNvPr>
          <p:cNvSpPr>
            <a:spLocks noGrp="1"/>
          </p:cNvSpPr>
          <p:nvPr>
            <p:ph type="title"/>
          </p:nvPr>
        </p:nvSpPr>
        <p:spPr/>
        <p:txBody>
          <a:bodyPr anchor="ctr"/>
          <a:lstStyle/>
          <a:p>
            <a:r>
              <a:rPr lang="en-GB" dirty="0"/>
              <a:t>Attributes of a Community</a:t>
            </a:r>
            <a:endParaRPr lang="en-DE" dirty="0"/>
          </a:p>
        </p:txBody>
      </p:sp>
      <p:sp>
        <p:nvSpPr>
          <p:cNvPr id="3" name="Content Placeholder 2">
            <a:extLst>
              <a:ext uri="{FF2B5EF4-FFF2-40B4-BE49-F238E27FC236}">
                <a16:creationId xmlns:a16="http://schemas.microsoft.com/office/drawing/2014/main" id="{25DAB03B-49BC-4935-8155-7378E3C2563D}"/>
              </a:ext>
            </a:extLst>
          </p:cNvPr>
          <p:cNvSpPr>
            <a:spLocks noGrp="1"/>
          </p:cNvSpPr>
          <p:nvPr>
            <p:ph idx="1"/>
          </p:nvPr>
        </p:nvSpPr>
        <p:spPr>
          <a:xfrm>
            <a:off x="466726" y="1796399"/>
            <a:ext cx="5267324" cy="4499625"/>
          </a:xfrm>
        </p:spPr>
        <p:txBody>
          <a:bodyPr/>
          <a:lstStyle/>
          <a:p>
            <a:r>
              <a:rPr lang="en-US" sz="2400" dirty="0"/>
              <a:t>How many? (alpha diversity)</a:t>
            </a:r>
          </a:p>
          <a:p>
            <a:endParaRPr lang="en-US" dirty="0"/>
          </a:p>
          <a:p>
            <a:endParaRPr lang="en-US" dirty="0"/>
          </a:p>
          <a:p>
            <a:endParaRPr lang="en-US" dirty="0"/>
          </a:p>
          <a:p>
            <a:endParaRPr lang="en-US" dirty="0"/>
          </a:p>
          <a:p>
            <a:endParaRPr lang="en-US" dirty="0"/>
          </a:p>
          <a:p>
            <a:endParaRPr lang="en-US" dirty="0"/>
          </a:p>
          <a:p>
            <a:endParaRPr lang="en-US" dirty="0"/>
          </a:p>
          <a:p>
            <a:endParaRPr lang="en-US" sz="1100" dirty="0"/>
          </a:p>
          <a:p>
            <a:pPr marL="573300" lvl="1" indent="-342900"/>
            <a:r>
              <a:rPr lang="en-GB" dirty="0"/>
              <a:t>Richness</a:t>
            </a:r>
          </a:p>
          <a:p>
            <a:pPr marL="573300" lvl="1" indent="-342900"/>
            <a:r>
              <a:rPr lang="en-GB" dirty="0"/>
              <a:t>Simpson dominance</a:t>
            </a:r>
          </a:p>
          <a:p>
            <a:pPr marL="573300" lvl="1" indent="-342900"/>
            <a:r>
              <a:rPr lang="en-GB" dirty="0" err="1"/>
              <a:t>Pielou’s</a:t>
            </a:r>
            <a:r>
              <a:rPr lang="en-GB" dirty="0"/>
              <a:t> </a:t>
            </a:r>
            <a:r>
              <a:rPr lang="en-GB" dirty="0" err="1"/>
              <a:t>Eveness</a:t>
            </a:r>
            <a:endParaRPr lang="en-GB" dirty="0"/>
          </a:p>
          <a:p>
            <a:endParaRPr lang="en-US" dirty="0"/>
          </a:p>
          <a:p>
            <a:endParaRPr lang="en-DE" dirty="0"/>
          </a:p>
        </p:txBody>
      </p:sp>
      <p:sp>
        <p:nvSpPr>
          <p:cNvPr id="4" name="Footer Placeholder 3">
            <a:extLst>
              <a:ext uri="{FF2B5EF4-FFF2-40B4-BE49-F238E27FC236}">
                <a16:creationId xmlns:a16="http://schemas.microsoft.com/office/drawing/2014/main" id="{28DB1436-979C-4B8D-9FF3-FE70328D0563}"/>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AA9EADF6-C136-4944-B41E-7A9DDBD88E8C}"/>
              </a:ext>
            </a:extLst>
          </p:cNvPr>
          <p:cNvSpPr>
            <a:spLocks noGrp="1"/>
          </p:cNvSpPr>
          <p:nvPr>
            <p:ph type="sldNum" sz="quarter" idx="12"/>
          </p:nvPr>
        </p:nvSpPr>
        <p:spPr/>
        <p:txBody>
          <a:bodyPr/>
          <a:lstStyle/>
          <a:p>
            <a:fld id="{56F622B2-DCC2-4363-AA1C-8797E3A5E5C2}" type="slidenum">
              <a:rPr lang="de-DE" noProof="0" smtClean="0"/>
              <a:t>6</a:t>
            </a:fld>
            <a:endParaRPr lang="de-DE" noProof="0" dirty="0"/>
          </a:p>
        </p:txBody>
      </p:sp>
      <p:sp>
        <p:nvSpPr>
          <p:cNvPr id="8" name="Content Placeholder 2">
            <a:extLst>
              <a:ext uri="{FF2B5EF4-FFF2-40B4-BE49-F238E27FC236}">
                <a16:creationId xmlns:a16="http://schemas.microsoft.com/office/drawing/2014/main" id="{9683C5DA-51A5-4F59-ABFE-37708AC390B9}"/>
              </a:ext>
            </a:extLst>
          </p:cNvPr>
          <p:cNvSpPr txBox="1">
            <a:spLocks/>
          </p:cNvSpPr>
          <p:nvPr/>
        </p:nvSpPr>
        <p:spPr>
          <a:xfrm>
            <a:off x="5734050" y="1796400"/>
            <a:ext cx="5991227" cy="4499624"/>
          </a:xfrm>
          <a:prstGeom prst="rect">
            <a:avLst/>
          </a:prstGeom>
        </p:spPr>
        <p:txBody>
          <a:bodyPr vert="horz" lIns="0" tIns="0" rIns="0" bIns="0" rtlCol="0">
            <a:normAutofit/>
          </a:bodyPr>
          <a:lstStyle>
            <a:lvl1pPr marL="0" indent="0" algn="l" defTabSz="914400" rtl="0" eaLnBrk="1" latinLnBrk="0" hangingPunct="1">
              <a:lnSpc>
                <a:spcPct val="100000"/>
              </a:lnSpc>
              <a:spcBef>
                <a:spcPts val="500"/>
              </a:spcBef>
              <a:buFontTx/>
              <a:buNone/>
              <a:defRPr sz="2000" kern="1200">
                <a:solidFill>
                  <a:schemeClr val="tx1"/>
                </a:solidFill>
                <a:latin typeface="+mn-lt"/>
                <a:ea typeface="+mn-ea"/>
                <a:cs typeface="+mn-cs"/>
              </a:defRPr>
            </a:lvl1pPr>
            <a:lvl2pPr marL="230400" indent="-2304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60800" indent="-2304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691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4pPr>
            <a:lvl5pPr marL="9216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2400" dirty="0" err="1"/>
              <a:t>How</a:t>
            </a:r>
            <a:r>
              <a:rPr lang="de-CH" sz="2400" dirty="0"/>
              <a:t> different? (</a:t>
            </a:r>
            <a:r>
              <a:rPr lang="de-CH" sz="2400" dirty="0" err="1"/>
              <a:t>beta</a:t>
            </a:r>
            <a:r>
              <a:rPr lang="de-CH" sz="2400" dirty="0"/>
              <a:t> </a:t>
            </a:r>
            <a:r>
              <a:rPr lang="de-CH" sz="2400" dirty="0" err="1"/>
              <a:t>diversity</a:t>
            </a:r>
            <a:r>
              <a:rPr lang="de-CH" sz="2400" dirty="0"/>
              <a:t>)</a:t>
            </a:r>
          </a:p>
          <a:p>
            <a:endParaRPr lang="de-CH" dirty="0"/>
          </a:p>
          <a:p>
            <a:endParaRPr lang="de-CH" dirty="0"/>
          </a:p>
          <a:p>
            <a:endParaRPr lang="de-CH" dirty="0"/>
          </a:p>
          <a:p>
            <a:endParaRPr lang="de-CH" dirty="0"/>
          </a:p>
          <a:p>
            <a:endParaRPr lang="de-CH" dirty="0"/>
          </a:p>
          <a:p>
            <a:endParaRPr lang="de-CH" dirty="0"/>
          </a:p>
          <a:p>
            <a:endParaRPr lang="de-CH" dirty="0"/>
          </a:p>
          <a:p>
            <a:endParaRPr lang="de-CH" sz="1100" dirty="0"/>
          </a:p>
          <a:p>
            <a:pPr marL="573300" lvl="1" indent="-342900"/>
            <a:r>
              <a:rPr lang="de-CH" dirty="0"/>
              <a:t>Jaccard</a:t>
            </a:r>
          </a:p>
          <a:p>
            <a:pPr marL="573300" lvl="1" indent="-342900"/>
            <a:r>
              <a:rPr lang="de-CH" dirty="0"/>
              <a:t>Bray-Curtis</a:t>
            </a:r>
          </a:p>
          <a:p>
            <a:endParaRPr lang="de-CH" dirty="0"/>
          </a:p>
          <a:p>
            <a:endParaRPr lang="en-DE" dirty="0"/>
          </a:p>
        </p:txBody>
      </p:sp>
      <p:graphicFrame>
        <p:nvGraphicFramePr>
          <p:cNvPr id="32" name="Table 31">
            <a:extLst>
              <a:ext uri="{FF2B5EF4-FFF2-40B4-BE49-F238E27FC236}">
                <a16:creationId xmlns:a16="http://schemas.microsoft.com/office/drawing/2014/main" id="{7C3B9054-2097-4AC1-BB08-8B96D85845AA}"/>
              </a:ext>
            </a:extLst>
          </p:cNvPr>
          <p:cNvGraphicFramePr/>
          <p:nvPr>
            <p:extLst>
              <p:ext uri="{D42A27DB-BD31-4B8C-83A1-F6EECF244321}">
                <p14:modId xmlns:p14="http://schemas.microsoft.com/office/powerpoint/2010/main" val="1275796907"/>
              </p:ext>
            </p:extLst>
          </p:nvPr>
        </p:nvGraphicFramePr>
        <p:xfrm>
          <a:off x="5797003" y="2597771"/>
          <a:ext cx="5355734" cy="2050126"/>
        </p:xfrm>
        <a:graphic>
          <a:graphicData uri="http://schemas.openxmlformats.org/drawingml/2006/table">
            <a:tbl>
              <a:tblPr/>
              <a:tblGrid>
                <a:gridCol w="854568">
                  <a:extLst>
                    <a:ext uri="{9D8B030D-6E8A-4147-A177-3AD203B41FA5}">
                      <a16:colId xmlns:a16="http://schemas.microsoft.com/office/drawing/2014/main" val="20000"/>
                    </a:ext>
                  </a:extLst>
                </a:gridCol>
                <a:gridCol w="1135950">
                  <a:extLst>
                    <a:ext uri="{9D8B030D-6E8A-4147-A177-3AD203B41FA5}">
                      <a16:colId xmlns:a16="http://schemas.microsoft.com/office/drawing/2014/main" val="20001"/>
                    </a:ext>
                  </a:extLst>
                </a:gridCol>
                <a:gridCol w="1125529">
                  <a:extLst>
                    <a:ext uri="{9D8B030D-6E8A-4147-A177-3AD203B41FA5}">
                      <a16:colId xmlns:a16="http://schemas.microsoft.com/office/drawing/2014/main" val="20002"/>
                    </a:ext>
                  </a:extLst>
                </a:gridCol>
                <a:gridCol w="1083843">
                  <a:extLst>
                    <a:ext uri="{9D8B030D-6E8A-4147-A177-3AD203B41FA5}">
                      <a16:colId xmlns:a16="http://schemas.microsoft.com/office/drawing/2014/main" val="20003"/>
                    </a:ext>
                  </a:extLst>
                </a:gridCol>
                <a:gridCol w="1155844">
                  <a:extLst>
                    <a:ext uri="{9D8B030D-6E8A-4147-A177-3AD203B41FA5}">
                      <a16:colId xmlns:a16="http://schemas.microsoft.com/office/drawing/2014/main" val="20004"/>
                    </a:ext>
                  </a:extLst>
                </a:gridCol>
              </a:tblGrid>
              <a:tr h="609828">
                <a:tc>
                  <a:txBody>
                    <a:bodyPr/>
                    <a:lstStyle/>
                    <a:p>
                      <a:pPr algn="ctr">
                        <a:lnSpc>
                          <a:spcPct val="100000"/>
                        </a:lnSpc>
                        <a:buNone/>
                      </a:pPr>
                      <a:endParaRPr lang="en-US" sz="1600" b="0" strike="noStrike" spc="-1" dirty="0">
                        <a:latin typeface="Arial"/>
                      </a:endParaRPr>
                    </a:p>
                  </a:txBody>
                  <a:tcPr marL="90000" marR="90000" anchor="ctr">
                    <a:lnL w="720">
                      <a:noFill/>
                    </a:lnL>
                    <a:lnR w="720" cap="flat" cmpd="sng" algn="ctr">
                      <a:noFill/>
                      <a:prstDash val="solid"/>
                      <a:round/>
                      <a:headEnd type="none" w="med" len="med"/>
                      <a:tailEnd type="none" w="med" len="med"/>
                    </a:lnR>
                    <a:lnT w="720">
                      <a:noFill/>
                    </a:lnT>
                    <a:lnB w="720">
                      <a:noFill/>
                    </a:lnB>
                    <a:lnTlToBr w="12700" cmpd="sng">
                      <a:noFill/>
                      <a:prstDash val="solid"/>
                    </a:lnTlToBr>
                    <a:lnBlToTr w="12700" cmpd="sng">
                      <a:noFill/>
                      <a:prstDash val="solid"/>
                    </a:lnBlToTr>
                    <a:solidFill>
                      <a:srgbClr val="55A900"/>
                    </a:solidFill>
                  </a:tcPr>
                </a:tc>
                <a:tc>
                  <a:txBody>
                    <a:bodyPr/>
                    <a:lstStyle/>
                    <a:p>
                      <a:pPr algn="ctr">
                        <a:lnSpc>
                          <a:spcPct val="100000"/>
                        </a:lnSpc>
                        <a:buNone/>
                      </a:pPr>
                      <a:r>
                        <a:rPr lang="en-US" sz="1600" b="0" strike="noStrike" spc="-1" dirty="0">
                          <a:latin typeface="Arial"/>
                        </a:rPr>
                        <a:t>Species 1</a:t>
                      </a:r>
                    </a:p>
                  </a:txBody>
                  <a:tcPr marL="90000" marR="90000" anchor="ctr">
                    <a:lnL w="720" cap="flat" cmpd="sng" algn="ctr">
                      <a:noFill/>
                      <a:prstDash val="solid"/>
                      <a:round/>
                      <a:headEnd type="none" w="med" len="med"/>
                      <a:tailEnd type="none" w="med" len="med"/>
                    </a:lnL>
                    <a:lnR w="720" cap="flat" cmpd="sng" algn="ctr">
                      <a:noFill/>
                      <a:prstDash val="solid"/>
                      <a:round/>
                      <a:headEnd type="none" w="med" len="med"/>
                      <a:tailEnd type="none" w="med" len="med"/>
                    </a:lnR>
                    <a:lnT w="720">
                      <a:noFill/>
                    </a:lnT>
                    <a:lnB w="720">
                      <a:noFill/>
                    </a:lnB>
                    <a:lnTlToBr w="12700" cmpd="sng">
                      <a:noFill/>
                      <a:prstDash val="solid"/>
                    </a:lnTlToBr>
                    <a:lnBlToTr w="12700" cmpd="sng">
                      <a:noFill/>
                      <a:prstDash val="solid"/>
                    </a:lnBlToTr>
                    <a:solidFill>
                      <a:srgbClr val="55A900"/>
                    </a:solidFill>
                  </a:tcPr>
                </a:tc>
                <a:tc>
                  <a:txBody>
                    <a:bodyPr/>
                    <a:lstStyle/>
                    <a:p>
                      <a:pPr algn="ctr">
                        <a:lnSpc>
                          <a:spcPct val="100000"/>
                        </a:lnSpc>
                        <a:buNone/>
                      </a:pPr>
                      <a:r>
                        <a:rPr lang="en-US" sz="1600" b="0" strike="noStrike" spc="-1" dirty="0">
                          <a:latin typeface="Arial"/>
                        </a:rPr>
                        <a:t>Species 2</a:t>
                      </a:r>
                    </a:p>
                  </a:txBody>
                  <a:tcPr marL="90000" marR="90000" anchor="ctr">
                    <a:lnL w="720" cap="flat" cmpd="sng" algn="ctr">
                      <a:noFill/>
                      <a:prstDash val="solid"/>
                      <a:round/>
                      <a:headEnd type="none" w="med" len="med"/>
                      <a:tailEnd type="none" w="med" len="med"/>
                    </a:lnL>
                    <a:lnR w="720" cap="flat" cmpd="sng" algn="ctr">
                      <a:noFill/>
                      <a:prstDash val="solid"/>
                      <a:round/>
                      <a:headEnd type="none" w="med" len="med"/>
                      <a:tailEnd type="none" w="med" len="med"/>
                    </a:lnR>
                    <a:lnT w="720">
                      <a:noFill/>
                    </a:lnT>
                    <a:lnB w="720">
                      <a:noFill/>
                    </a:lnB>
                    <a:lnTlToBr w="12700" cmpd="sng">
                      <a:noFill/>
                      <a:prstDash val="solid"/>
                    </a:lnTlToBr>
                    <a:lnBlToTr w="12700" cmpd="sng">
                      <a:noFill/>
                      <a:prstDash val="solid"/>
                    </a:lnBlToTr>
                    <a:solidFill>
                      <a:srgbClr val="55A9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strike="noStrike" kern="1200" spc="-1" dirty="0">
                          <a:solidFill>
                            <a:schemeClr val="tx1"/>
                          </a:solidFill>
                          <a:latin typeface="Arial"/>
                          <a:ea typeface="+mn-ea"/>
                          <a:cs typeface="+mn-cs"/>
                        </a:rPr>
                        <a:t>Species 3</a:t>
                      </a:r>
                    </a:p>
                  </a:txBody>
                  <a:tcPr marL="90000" marR="90000" anchor="ctr">
                    <a:lnL w="720" cap="flat" cmpd="sng" algn="ctr">
                      <a:noFill/>
                      <a:prstDash val="solid"/>
                      <a:round/>
                      <a:headEnd type="none" w="med" len="med"/>
                      <a:tailEnd type="none" w="med" len="med"/>
                    </a:lnL>
                    <a:lnR w="720" cap="flat" cmpd="sng" algn="ctr">
                      <a:noFill/>
                      <a:prstDash val="solid"/>
                      <a:round/>
                      <a:headEnd type="none" w="med" len="med"/>
                      <a:tailEnd type="none" w="med" len="med"/>
                    </a:lnR>
                    <a:lnT w="720">
                      <a:noFill/>
                    </a:lnT>
                    <a:lnB w="720">
                      <a:noFill/>
                    </a:lnB>
                    <a:lnTlToBr w="12700" cmpd="sng">
                      <a:noFill/>
                      <a:prstDash val="solid"/>
                    </a:lnTlToBr>
                    <a:lnBlToTr w="12700" cmpd="sng">
                      <a:noFill/>
                      <a:prstDash val="solid"/>
                    </a:lnBlToTr>
                    <a:solidFill>
                      <a:srgbClr val="55A9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strike="noStrike" kern="1200" spc="-1" dirty="0">
                          <a:solidFill>
                            <a:schemeClr val="tx1"/>
                          </a:solidFill>
                          <a:latin typeface="Arial"/>
                          <a:ea typeface="+mn-ea"/>
                          <a:cs typeface="+mn-cs"/>
                        </a:rPr>
                        <a:t>Species 4</a:t>
                      </a:r>
                    </a:p>
                  </a:txBody>
                  <a:tcPr marL="90000" marR="90000" anchor="ctr">
                    <a:lnL w="720" cap="flat" cmpd="sng" algn="ctr">
                      <a:noFill/>
                      <a:prstDash val="solid"/>
                      <a:round/>
                      <a:headEnd type="none" w="med" len="med"/>
                      <a:tailEnd type="none" w="med" len="med"/>
                    </a:lnL>
                    <a:lnR w="720" cap="flat" cmpd="sng" algn="ctr">
                      <a:noFill/>
                      <a:prstDash val="solid"/>
                      <a:round/>
                      <a:headEnd type="none" w="med" len="med"/>
                      <a:tailEnd type="none" w="med" len="med"/>
                    </a:lnR>
                    <a:lnT w="720">
                      <a:noFill/>
                    </a:lnT>
                    <a:lnB w="720">
                      <a:noFill/>
                    </a:lnB>
                    <a:lnTlToBr w="12700" cmpd="sng">
                      <a:noFill/>
                      <a:prstDash val="solid"/>
                    </a:lnTlToBr>
                    <a:lnBlToTr w="12700" cmpd="sng">
                      <a:noFill/>
                      <a:prstDash val="solid"/>
                    </a:lnBlToTr>
                    <a:solidFill>
                      <a:srgbClr val="55A900"/>
                    </a:solidFill>
                  </a:tcPr>
                </a:tc>
                <a:extLst>
                  <a:ext uri="{0D108BD9-81ED-4DB2-BD59-A6C34878D82A}">
                    <a16:rowId xmlns:a16="http://schemas.microsoft.com/office/drawing/2014/main" val="334052328"/>
                  </a:ext>
                </a:extLst>
              </a:tr>
              <a:tr h="479939">
                <a:tc>
                  <a:txBody>
                    <a:bodyPr/>
                    <a:lstStyle/>
                    <a:p>
                      <a:pPr algn="ctr">
                        <a:lnSpc>
                          <a:spcPct val="100000"/>
                        </a:lnSpc>
                        <a:buNone/>
                      </a:pPr>
                      <a:r>
                        <a:rPr lang="en-US" sz="1600" b="0" strike="noStrike" spc="-1" dirty="0">
                          <a:latin typeface="Arial"/>
                        </a:rPr>
                        <a:t>Site 1</a:t>
                      </a:r>
                    </a:p>
                  </a:txBody>
                  <a:tcPr marL="90000" marR="90000" anchor="ctr">
                    <a:lnL w="720">
                      <a:noFill/>
                    </a:lnL>
                    <a:lnR w="720">
                      <a:noFill/>
                    </a:lnR>
                    <a:lnT w="720" cap="flat" cmpd="sng" algn="ctr">
                      <a:noFill/>
                      <a:prstDash val="solid"/>
                      <a:round/>
                      <a:headEnd type="none" w="med" len="med"/>
                      <a:tailEnd type="none" w="med" len="med"/>
                    </a:lnT>
                    <a:lnB w="720">
                      <a:noFill/>
                    </a:lnB>
                    <a:lnTlToBr w="12700" cmpd="sng">
                      <a:noFill/>
                      <a:prstDash val="solid"/>
                    </a:lnTlToBr>
                    <a:lnBlToTr w="12700" cmpd="sng">
                      <a:noFill/>
                      <a:prstDash val="solid"/>
                    </a:lnBlToTr>
                    <a:solidFill>
                      <a:srgbClr val="CCFF00"/>
                    </a:solidFill>
                  </a:tcPr>
                </a:tc>
                <a:tc>
                  <a:txBody>
                    <a:bodyPr/>
                    <a:lstStyle/>
                    <a:p>
                      <a:pPr algn="ctr">
                        <a:lnSpc>
                          <a:spcPct val="100000"/>
                        </a:lnSpc>
                        <a:buNone/>
                      </a:pPr>
                      <a:r>
                        <a:rPr lang="en-US" sz="1600" b="0" strike="noStrike" spc="-1" dirty="0">
                          <a:latin typeface="Arial"/>
                        </a:rPr>
                        <a:t>3</a:t>
                      </a:r>
                    </a:p>
                  </a:txBody>
                  <a:tcPr marL="90000" marR="90000" anchor="ctr">
                    <a:lnL w="720">
                      <a:noFill/>
                    </a:lnL>
                    <a:lnR w="720">
                      <a:noFill/>
                    </a:lnR>
                    <a:lnT w="720" cap="flat" cmpd="sng" algn="ctr">
                      <a:noFill/>
                      <a:prstDash val="solid"/>
                      <a:round/>
                      <a:headEnd type="none" w="med" len="med"/>
                      <a:tailEnd type="none" w="med" len="med"/>
                    </a:lnT>
                    <a:lnB w="720">
                      <a:noFill/>
                    </a:lnB>
                    <a:lnTlToBr w="12700" cmpd="sng">
                      <a:noFill/>
                      <a:prstDash val="solid"/>
                    </a:lnTlToBr>
                    <a:lnBlToTr w="12700" cmpd="sng">
                      <a:noFill/>
                      <a:prstDash val="solid"/>
                    </a:lnBlToTr>
                    <a:noFill/>
                  </a:tcPr>
                </a:tc>
                <a:tc>
                  <a:txBody>
                    <a:bodyPr/>
                    <a:lstStyle/>
                    <a:p>
                      <a:pPr algn="ctr">
                        <a:lnSpc>
                          <a:spcPct val="100000"/>
                        </a:lnSpc>
                        <a:buNone/>
                      </a:pPr>
                      <a:r>
                        <a:rPr lang="en-US" sz="1600" b="0" strike="noStrike" spc="-1" dirty="0">
                          <a:latin typeface="Arial"/>
                        </a:rPr>
                        <a:t>0</a:t>
                      </a:r>
                    </a:p>
                  </a:txBody>
                  <a:tcPr marL="90000" marR="90000" anchor="ctr">
                    <a:lnL w="720">
                      <a:noFill/>
                    </a:lnL>
                    <a:lnR w="720">
                      <a:noFill/>
                    </a:lnR>
                    <a:lnT w="720" cap="flat" cmpd="sng" algn="ctr">
                      <a:noFill/>
                      <a:prstDash val="solid"/>
                      <a:round/>
                      <a:headEnd type="none" w="med" len="med"/>
                      <a:tailEnd type="none" w="med" len="med"/>
                    </a:lnT>
                    <a:lnB w="720">
                      <a:noFill/>
                    </a:lnB>
                    <a:lnTlToBr w="12700" cmpd="sng">
                      <a:noFill/>
                      <a:prstDash val="solid"/>
                    </a:lnTlToBr>
                    <a:lnBlToTr w="12700" cmpd="sng">
                      <a:noFill/>
                      <a:prstDash val="solid"/>
                    </a:lnBlToTr>
                    <a:noFill/>
                  </a:tcPr>
                </a:tc>
                <a:tc>
                  <a:txBody>
                    <a:bodyPr/>
                    <a:lstStyle/>
                    <a:p>
                      <a:pPr algn="ctr">
                        <a:lnSpc>
                          <a:spcPct val="100000"/>
                        </a:lnSpc>
                        <a:buNone/>
                      </a:pPr>
                      <a:r>
                        <a:rPr lang="en-US" sz="1600" b="0" strike="noStrike" spc="-1" dirty="0">
                          <a:latin typeface="Arial"/>
                        </a:rPr>
                        <a:t>0</a:t>
                      </a:r>
                    </a:p>
                  </a:txBody>
                  <a:tcPr marL="90000" marR="90000" anchor="ctr">
                    <a:lnL w="720">
                      <a:noFill/>
                    </a:lnL>
                    <a:lnR w="720">
                      <a:noFill/>
                    </a:lnR>
                    <a:lnT w="720" cap="flat" cmpd="sng" algn="ctr">
                      <a:noFill/>
                      <a:prstDash val="solid"/>
                      <a:round/>
                      <a:headEnd type="none" w="med" len="med"/>
                      <a:tailEnd type="none" w="med" len="med"/>
                    </a:lnT>
                    <a:lnB w="720">
                      <a:noFill/>
                    </a:lnB>
                    <a:lnTlToBr w="12700" cmpd="sng">
                      <a:noFill/>
                      <a:prstDash val="solid"/>
                    </a:lnTlToBr>
                    <a:lnBlToTr w="12700" cmpd="sng">
                      <a:noFill/>
                      <a:prstDash val="solid"/>
                    </a:lnBlToTr>
                    <a:noFill/>
                  </a:tcPr>
                </a:tc>
                <a:tc>
                  <a:txBody>
                    <a:bodyPr/>
                    <a:lstStyle/>
                    <a:p>
                      <a:pPr algn="ctr">
                        <a:lnSpc>
                          <a:spcPct val="100000"/>
                        </a:lnSpc>
                        <a:buNone/>
                      </a:pPr>
                      <a:r>
                        <a:rPr lang="en-US" sz="1600" b="0" strike="noStrike" spc="-1" dirty="0">
                          <a:latin typeface="Arial"/>
                        </a:rPr>
                        <a:t>1</a:t>
                      </a:r>
                    </a:p>
                  </a:txBody>
                  <a:tcPr marL="90000" marR="90000" anchor="ctr">
                    <a:lnL w="720">
                      <a:noFill/>
                    </a:lnL>
                    <a:lnR w="720">
                      <a:noFill/>
                    </a:lnR>
                    <a:lnT w="720" cap="flat" cmpd="sng" algn="ctr">
                      <a:noFill/>
                      <a:prstDash val="solid"/>
                      <a:round/>
                      <a:headEnd type="none" w="med" len="med"/>
                      <a:tailEnd type="none" w="med" len="med"/>
                    </a:lnT>
                    <a:lnB w="720">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9939">
                <a:tc>
                  <a:txBody>
                    <a:bodyPr/>
                    <a:lstStyle/>
                    <a:p>
                      <a:pPr algn="ctr">
                        <a:lnSpc>
                          <a:spcPct val="100000"/>
                        </a:lnSpc>
                        <a:buNone/>
                      </a:pPr>
                      <a:r>
                        <a:rPr lang="en-US" sz="1600" b="0" strike="noStrike" spc="-1" dirty="0">
                          <a:latin typeface="Arial"/>
                        </a:rPr>
                        <a:t>Site 2</a:t>
                      </a:r>
                    </a:p>
                  </a:txBody>
                  <a:tcPr marL="90000" marR="90000" anchor="ctr">
                    <a:lnL w="720">
                      <a:noFill/>
                    </a:lnL>
                    <a:lnR w="720">
                      <a:noFill/>
                    </a:lnR>
                    <a:lnT w="720">
                      <a:noFill/>
                    </a:lnT>
                    <a:lnB w="720">
                      <a:noFill/>
                    </a:lnB>
                    <a:lnTlToBr w="12700" cmpd="sng">
                      <a:noFill/>
                      <a:prstDash val="solid"/>
                    </a:lnTlToBr>
                    <a:lnBlToTr w="12700" cmpd="sng">
                      <a:noFill/>
                      <a:prstDash val="solid"/>
                    </a:lnBlToTr>
                    <a:solidFill>
                      <a:srgbClr val="CCFF00"/>
                    </a:solidFill>
                  </a:tcPr>
                </a:tc>
                <a:tc>
                  <a:txBody>
                    <a:bodyPr/>
                    <a:lstStyle/>
                    <a:p>
                      <a:pPr algn="ctr"/>
                      <a:r>
                        <a:rPr lang="de-CH" sz="1600" dirty="0"/>
                        <a:t>0</a:t>
                      </a:r>
                      <a:endParaRPr lang="en-DE" sz="1600" dirty="0"/>
                    </a:p>
                  </a:txBody>
                  <a:tcPr marL="90000" marR="90000" anchor="ctr">
                    <a:lnL w="720">
                      <a:noFill/>
                    </a:lnL>
                    <a:lnR w="720">
                      <a:noFill/>
                    </a:lnR>
                    <a:lnT w="720">
                      <a:noFill/>
                    </a:lnT>
                    <a:lnB w="720">
                      <a:noFill/>
                    </a:lnB>
                    <a:lnTlToBr w="12700" cmpd="sng">
                      <a:noFill/>
                      <a:prstDash val="solid"/>
                    </a:lnTlToBr>
                    <a:lnBlToTr w="12700" cmpd="sng">
                      <a:noFill/>
                      <a:prstDash val="solid"/>
                    </a:lnBlToTr>
                    <a:noFill/>
                  </a:tcPr>
                </a:tc>
                <a:tc>
                  <a:txBody>
                    <a:bodyPr/>
                    <a:lstStyle/>
                    <a:p>
                      <a:pPr algn="ctr">
                        <a:lnSpc>
                          <a:spcPct val="100000"/>
                        </a:lnSpc>
                        <a:buNone/>
                      </a:pPr>
                      <a:r>
                        <a:rPr lang="en-US" sz="1600" b="0" strike="noStrike" spc="-1">
                          <a:latin typeface="Arial"/>
                        </a:rPr>
                        <a:t>2</a:t>
                      </a:r>
                    </a:p>
                  </a:txBody>
                  <a:tcPr marL="90000" marR="90000" anchor="ctr">
                    <a:lnL w="720">
                      <a:noFill/>
                    </a:lnL>
                    <a:lnR w="720">
                      <a:noFill/>
                    </a:lnR>
                    <a:lnT w="720">
                      <a:noFill/>
                    </a:lnT>
                    <a:lnB w="720">
                      <a:noFill/>
                    </a:lnB>
                    <a:lnTlToBr w="12700" cmpd="sng">
                      <a:noFill/>
                      <a:prstDash val="solid"/>
                    </a:lnTlToBr>
                    <a:lnBlToTr w="12700" cmpd="sng">
                      <a:noFill/>
                      <a:prstDash val="solid"/>
                    </a:lnBlToTr>
                    <a:noFill/>
                  </a:tcPr>
                </a:tc>
                <a:tc>
                  <a:txBody>
                    <a:bodyPr/>
                    <a:lstStyle/>
                    <a:p>
                      <a:pPr algn="ctr"/>
                      <a:r>
                        <a:rPr lang="de-CH" sz="1600" dirty="0"/>
                        <a:t>1</a:t>
                      </a:r>
                      <a:endParaRPr lang="en-DE" sz="1600" dirty="0"/>
                    </a:p>
                  </a:txBody>
                  <a:tcPr marL="90000" marR="90000" anchor="ctr">
                    <a:lnL w="720">
                      <a:noFill/>
                    </a:lnL>
                    <a:lnR w="720">
                      <a:noFill/>
                    </a:lnR>
                    <a:lnT w="720">
                      <a:noFill/>
                    </a:lnT>
                    <a:lnB w="720">
                      <a:noFill/>
                    </a:lnB>
                    <a:lnTlToBr w="12700" cmpd="sng">
                      <a:noFill/>
                      <a:prstDash val="solid"/>
                    </a:lnTlToBr>
                    <a:lnBlToTr w="12700" cmpd="sng">
                      <a:noFill/>
                      <a:prstDash val="solid"/>
                    </a:lnBlToTr>
                    <a:noFill/>
                  </a:tcPr>
                </a:tc>
                <a:tc>
                  <a:txBody>
                    <a:bodyPr/>
                    <a:lstStyle/>
                    <a:p>
                      <a:pPr algn="ctr"/>
                      <a:r>
                        <a:rPr lang="de-CH" sz="1600" dirty="0"/>
                        <a:t>0</a:t>
                      </a:r>
                      <a:endParaRPr lang="en-DE" sz="1600" dirty="0"/>
                    </a:p>
                  </a:txBody>
                  <a:tcPr marL="90000" marR="90000" anchor="ctr">
                    <a:lnL w="720">
                      <a:noFill/>
                    </a:lnL>
                    <a:lnR w="720">
                      <a:noFill/>
                    </a:lnR>
                    <a:lnT w="720">
                      <a:noFill/>
                    </a:lnT>
                    <a:lnB w="720">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0420">
                <a:tc>
                  <a:txBody>
                    <a:bodyPr/>
                    <a:lstStyle/>
                    <a:p>
                      <a:pPr algn="ctr">
                        <a:lnSpc>
                          <a:spcPct val="100000"/>
                        </a:lnSpc>
                        <a:buNone/>
                      </a:pPr>
                      <a:r>
                        <a:rPr lang="en-US" sz="1600" b="0" strike="noStrike" spc="-1" dirty="0">
                          <a:latin typeface="Arial"/>
                        </a:rPr>
                        <a:t>Site 3</a:t>
                      </a:r>
                    </a:p>
                  </a:txBody>
                  <a:tcPr marL="90000" marR="90000" anchor="ctr">
                    <a:lnL w="720">
                      <a:noFill/>
                    </a:lnL>
                    <a:lnR w="720">
                      <a:noFill/>
                    </a:lnR>
                    <a:lnT w="720">
                      <a:noFill/>
                    </a:lnT>
                    <a:lnB w="720">
                      <a:noFill/>
                    </a:lnB>
                    <a:lnTlToBr w="12700" cmpd="sng">
                      <a:noFill/>
                      <a:prstDash val="solid"/>
                    </a:lnTlToBr>
                    <a:lnBlToTr w="12700" cmpd="sng">
                      <a:noFill/>
                      <a:prstDash val="solid"/>
                    </a:lnBlToTr>
                    <a:solidFill>
                      <a:srgbClr val="CCFF00"/>
                    </a:solidFill>
                  </a:tcPr>
                </a:tc>
                <a:tc>
                  <a:txBody>
                    <a:bodyPr/>
                    <a:lstStyle/>
                    <a:p>
                      <a:pPr algn="ctr">
                        <a:lnSpc>
                          <a:spcPct val="100000"/>
                        </a:lnSpc>
                        <a:buNone/>
                      </a:pPr>
                      <a:r>
                        <a:rPr lang="en-US" sz="1600" b="0" strike="noStrike" spc="-1">
                          <a:latin typeface="Arial"/>
                        </a:rPr>
                        <a:t>1</a:t>
                      </a:r>
                    </a:p>
                  </a:txBody>
                  <a:tcPr marL="90000" marR="90000" anchor="ctr">
                    <a:lnL w="720">
                      <a:noFill/>
                    </a:lnL>
                    <a:lnR w="720">
                      <a:noFill/>
                    </a:lnR>
                    <a:lnT w="720">
                      <a:noFill/>
                    </a:lnT>
                    <a:lnB w="720">
                      <a:noFill/>
                    </a:lnB>
                    <a:lnTlToBr w="12700" cmpd="sng">
                      <a:noFill/>
                      <a:prstDash val="solid"/>
                    </a:lnTlToBr>
                    <a:lnBlToTr w="12700" cmpd="sng">
                      <a:noFill/>
                      <a:prstDash val="solid"/>
                    </a:lnBlToTr>
                    <a:noFill/>
                  </a:tcPr>
                </a:tc>
                <a:tc>
                  <a:txBody>
                    <a:bodyPr/>
                    <a:lstStyle/>
                    <a:p>
                      <a:pPr algn="ctr">
                        <a:lnSpc>
                          <a:spcPct val="100000"/>
                        </a:lnSpc>
                        <a:buNone/>
                      </a:pPr>
                      <a:r>
                        <a:rPr lang="en-US" sz="1600" b="0" strike="noStrike" spc="-1" dirty="0">
                          <a:latin typeface="Arial"/>
                        </a:rPr>
                        <a:t>3</a:t>
                      </a:r>
                    </a:p>
                  </a:txBody>
                  <a:tcPr marL="90000" marR="90000" anchor="ctr">
                    <a:lnL w="720">
                      <a:noFill/>
                    </a:lnL>
                    <a:lnR w="720">
                      <a:noFill/>
                    </a:lnR>
                    <a:lnT w="720">
                      <a:noFill/>
                    </a:lnT>
                    <a:lnB w="720">
                      <a:noFill/>
                    </a:lnB>
                    <a:lnTlToBr w="12700" cmpd="sng">
                      <a:noFill/>
                      <a:prstDash val="solid"/>
                    </a:lnTlToBr>
                    <a:lnBlToTr w="12700" cmpd="sng">
                      <a:noFill/>
                      <a:prstDash val="solid"/>
                    </a:lnBlToTr>
                    <a:noFill/>
                  </a:tcPr>
                </a:tc>
                <a:tc>
                  <a:txBody>
                    <a:bodyPr/>
                    <a:lstStyle/>
                    <a:p>
                      <a:pPr algn="ctr"/>
                      <a:r>
                        <a:rPr lang="de-CH" sz="1600" dirty="0"/>
                        <a:t>0</a:t>
                      </a:r>
                      <a:endParaRPr lang="en-DE" sz="1600" dirty="0"/>
                    </a:p>
                  </a:txBody>
                  <a:tcPr marL="90000" marR="90000" anchor="ctr">
                    <a:lnL w="720">
                      <a:noFill/>
                    </a:lnL>
                    <a:lnR w="720">
                      <a:noFill/>
                    </a:lnR>
                    <a:lnT w="720">
                      <a:noFill/>
                    </a:lnT>
                    <a:lnB w="720">
                      <a:noFill/>
                    </a:lnB>
                    <a:lnTlToBr w="12700" cmpd="sng">
                      <a:noFill/>
                      <a:prstDash val="solid"/>
                    </a:lnTlToBr>
                    <a:lnBlToTr w="12700" cmpd="sng">
                      <a:noFill/>
                      <a:prstDash val="solid"/>
                    </a:lnBlToTr>
                    <a:noFill/>
                  </a:tcPr>
                </a:tc>
                <a:tc>
                  <a:txBody>
                    <a:bodyPr/>
                    <a:lstStyle/>
                    <a:p>
                      <a:pPr algn="ctr"/>
                      <a:r>
                        <a:rPr lang="de-CH" sz="1600" dirty="0"/>
                        <a:t>1</a:t>
                      </a:r>
                      <a:endParaRPr lang="en-DE" sz="1600" dirty="0"/>
                    </a:p>
                  </a:txBody>
                  <a:tcPr marL="90000" marR="90000" anchor="ctr">
                    <a:lnL w="720">
                      <a:noFill/>
                    </a:lnL>
                    <a:lnR w="720">
                      <a:noFill/>
                    </a:lnR>
                    <a:lnT w="720">
                      <a:noFill/>
                    </a:lnT>
                    <a:lnB w="720">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39" name="Group 38">
            <a:extLst>
              <a:ext uri="{FF2B5EF4-FFF2-40B4-BE49-F238E27FC236}">
                <a16:creationId xmlns:a16="http://schemas.microsoft.com/office/drawing/2014/main" id="{E7BE2796-158C-412C-BC9F-D05A7D892C02}"/>
              </a:ext>
            </a:extLst>
          </p:cNvPr>
          <p:cNvGrpSpPr/>
          <p:nvPr/>
        </p:nvGrpSpPr>
        <p:grpSpPr>
          <a:xfrm>
            <a:off x="1909913" y="3477423"/>
            <a:ext cx="1662433" cy="1338513"/>
            <a:chOff x="1917134" y="3682695"/>
            <a:chExt cx="1662433" cy="1338513"/>
          </a:xfrm>
        </p:grpSpPr>
        <p:sp>
          <p:nvSpPr>
            <p:cNvPr id="20" name="Oval 19">
              <a:extLst>
                <a:ext uri="{FF2B5EF4-FFF2-40B4-BE49-F238E27FC236}">
                  <a16:creationId xmlns:a16="http://schemas.microsoft.com/office/drawing/2014/main" id="{2C7EBA24-5E35-4E48-8A45-F864652E4ADD}"/>
                </a:ext>
              </a:extLst>
            </p:cNvPr>
            <p:cNvSpPr/>
            <p:nvPr/>
          </p:nvSpPr>
          <p:spPr>
            <a:xfrm>
              <a:off x="1980087" y="3878928"/>
              <a:ext cx="1599480" cy="1142280"/>
            </a:xfrm>
            <a:prstGeom prst="ellipse">
              <a:avLst/>
            </a:prstGeom>
            <a:solidFill>
              <a:srgbClr val="FFFFFF"/>
            </a:solidFill>
            <a:ln w="12600">
              <a:solidFill>
                <a:srgbClr val="3465A4"/>
              </a:solidFill>
              <a:prstDash val="dash"/>
              <a:round/>
            </a:ln>
          </p:spPr>
          <p:style>
            <a:lnRef idx="0">
              <a:scrgbClr r="0" g="0" b="0"/>
            </a:lnRef>
            <a:fillRef idx="0">
              <a:scrgbClr r="0" g="0" b="0"/>
            </a:fillRef>
            <a:effectRef idx="0">
              <a:scrgbClr r="0" g="0" b="0"/>
            </a:effectRef>
            <a:fontRef idx="minor"/>
          </p:style>
          <p:txBody>
            <a:bodyPr/>
            <a:lstStyle/>
            <a:p>
              <a:endParaRPr lang="en-DE" dirty="0"/>
            </a:p>
          </p:txBody>
        </p:sp>
        <p:sp>
          <p:nvSpPr>
            <p:cNvPr id="22" name="Freeform: Shape 236">
              <a:extLst>
                <a:ext uri="{FF2B5EF4-FFF2-40B4-BE49-F238E27FC236}">
                  <a16:creationId xmlns:a16="http://schemas.microsoft.com/office/drawing/2014/main" id="{CBD9C9E0-EE0B-4A41-AB8F-B31E98463DE0}"/>
                </a:ext>
              </a:extLst>
            </p:cNvPr>
            <p:cNvSpPr/>
            <p:nvPr/>
          </p:nvSpPr>
          <p:spPr>
            <a:xfrm>
              <a:off x="2603524" y="4040420"/>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FF4000"/>
            </a:solidFill>
            <a:ln w="0">
              <a:noFill/>
            </a:ln>
          </p:spPr>
          <p:style>
            <a:lnRef idx="0">
              <a:scrgbClr r="0" g="0" b="0"/>
            </a:lnRef>
            <a:fillRef idx="0">
              <a:scrgbClr r="0" g="0" b="0"/>
            </a:fillRef>
            <a:effectRef idx="0">
              <a:scrgbClr r="0" g="0" b="0"/>
            </a:effectRef>
            <a:fontRef idx="minor"/>
          </p:style>
        </p:sp>
        <p:sp>
          <p:nvSpPr>
            <p:cNvPr id="23" name="Freeform: Shape 237">
              <a:extLst>
                <a:ext uri="{FF2B5EF4-FFF2-40B4-BE49-F238E27FC236}">
                  <a16:creationId xmlns:a16="http://schemas.microsoft.com/office/drawing/2014/main" id="{BBE1ECD6-D366-498E-90D2-7B0841F5A8A2}"/>
                </a:ext>
              </a:extLst>
            </p:cNvPr>
            <p:cNvSpPr/>
            <p:nvPr/>
          </p:nvSpPr>
          <p:spPr>
            <a:xfrm>
              <a:off x="2352687" y="4336128"/>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FF4000"/>
            </a:solidFill>
            <a:ln w="0">
              <a:noFill/>
            </a:ln>
          </p:spPr>
          <p:style>
            <a:lnRef idx="0">
              <a:scrgbClr r="0" g="0" b="0"/>
            </a:lnRef>
            <a:fillRef idx="0">
              <a:scrgbClr r="0" g="0" b="0"/>
            </a:fillRef>
            <a:effectRef idx="0">
              <a:scrgbClr r="0" g="0" b="0"/>
            </a:effectRef>
            <a:fontRef idx="minor"/>
          </p:style>
        </p:sp>
        <p:sp>
          <p:nvSpPr>
            <p:cNvPr id="24" name="Freeform: Shape 238">
              <a:extLst>
                <a:ext uri="{FF2B5EF4-FFF2-40B4-BE49-F238E27FC236}">
                  <a16:creationId xmlns:a16="http://schemas.microsoft.com/office/drawing/2014/main" id="{6859DC05-9BDF-4E03-A000-FE1CBE6662FA}"/>
                </a:ext>
              </a:extLst>
            </p:cNvPr>
            <p:cNvSpPr/>
            <p:nvPr/>
          </p:nvSpPr>
          <p:spPr>
            <a:xfrm>
              <a:off x="2077287" y="4336128"/>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443205"/>
            </a:solidFill>
            <a:ln w="0">
              <a:noFill/>
            </a:ln>
          </p:spPr>
          <p:style>
            <a:lnRef idx="0">
              <a:scrgbClr r="0" g="0" b="0"/>
            </a:lnRef>
            <a:fillRef idx="0">
              <a:scrgbClr r="0" g="0" b="0"/>
            </a:fillRef>
            <a:effectRef idx="0">
              <a:scrgbClr r="0" g="0" b="0"/>
            </a:effectRef>
            <a:fontRef idx="minor"/>
          </p:style>
        </p:sp>
        <p:sp>
          <p:nvSpPr>
            <p:cNvPr id="25" name="Freeform: Shape 239">
              <a:extLst>
                <a:ext uri="{FF2B5EF4-FFF2-40B4-BE49-F238E27FC236}">
                  <a16:creationId xmlns:a16="http://schemas.microsoft.com/office/drawing/2014/main" id="{00885BA2-E4ED-4255-87E7-44C04B48FA52}"/>
                </a:ext>
              </a:extLst>
            </p:cNvPr>
            <p:cNvSpPr/>
            <p:nvPr/>
          </p:nvSpPr>
          <p:spPr>
            <a:xfrm>
              <a:off x="2809887" y="4553928"/>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706E0C"/>
            </a:solidFill>
            <a:ln w="0">
              <a:noFill/>
            </a:ln>
          </p:spPr>
          <p:style>
            <a:lnRef idx="0">
              <a:scrgbClr r="0" g="0" b="0"/>
            </a:lnRef>
            <a:fillRef idx="0">
              <a:scrgbClr r="0" g="0" b="0"/>
            </a:fillRef>
            <a:effectRef idx="0">
              <a:scrgbClr r="0" g="0" b="0"/>
            </a:effectRef>
            <a:fontRef idx="minor"/>
          </p:style>
        </p:sp>
        <p:sp>
          <p:nvSpPr>
            <p:cNvPr id="26" name="Freeform: Shape 240">
              <a:extLst>
                <a:ext uri="{FF2B5EF4-FFF2-40B4-BE49-F238E27FC236}">
                  <a16:creationId xmlns:a16="http://schemas.microsoft.com/office/drawing/2014/main" id="{6E134B75-0E18-4D9E-A25C-8A04B410CC0A}"/>
                </a:ext>
              </a:extLst>
            </p:cNvPr>
            <p:cNvSpPr/>
            <p:nvPr/>
          </p:nvSpPr>
          <p:spPr>
            <a:xfrm>
              <a:off x="3195604" y="4427906"/>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FF4000"/>
            </a:solidFill>
            <a:ln w="0">
              <a:noFill/>
            </a:ln>
          </p:spPr>
          <p:style>
            <a:lnRef idx="0">
              <a:scrgbClr r="0" g="0" b="0"/>
            </a:lnRef>
            <a:fillRef idx="0">
              <a:scrgbClr r="0" g="0" b="0"/>
            </a:fillRef>
            <a:effectRef idx="0">
              <a:scrgbClr r="0" g="0" b="0"/>
            </a:effectRef>
            <a:fontRef idx="minor"/>
          </p:style>
        </p:sp>
        <p:sp>
          <p:nvSpPr>
            <p:cNvPr id="34" name="TextBox 33">
              <a:extLst>
                <a:ext uri="{FF2B5EF4-FFF2-40B4-BE49-F238E27FC236}">
                  <a16:creationId xmlns:a16="http://schemas.microsoft.com/office/drawing/2014/main" id="{A9856029-5178-488F-A18A-3D6749291DEA}"/>
                </a:ext>
              </a:extLst>
            </p:cNvPr>
            <p:cNvSpPr txBox="1"/>
            <p:nvPr/>
          </p:nvSpPr>
          <p:spPr>
            <a:xfrm>
              <a:off x="1917134" y="3682695"/>
              <a:ext cx="1011195" cy="585605"/>
            </a:xfrm>
            <a:prstGeom prst="rect">
              <a:avLst/>
            </a:prstGeom>
            <a:noFill/>
          </p:spPr>
          <p:txBody>
            <a:bodyPr wrap="square" lIns="0" tIns="0" rIns="0" bIns="0" rtlCol="0">
              <a:normAutofit/>
            </a:bodyPr>
            <a:lstStyle/>
            <a:p>
              <a:pPr algn="l"/>
              <a:r>
                <a:rPr lang="de-CH" sz="1600" dirty="0"/>
                <a:t>Site 3</a:t>
              </a:r>
              <a:endParaRPr lang="en-DE" sz="1600" dirty="0" err="1"/>
            </a:p>
          </p:txBody>
        </p:sp>
      </p:grpSp>
      <p:grpSp>
        <p:nvGrpSpPr>
          <p:cNvPr id="37" name="Group 36">
            <a:extLst>
              <a:ext uri="{FF2B5EF4-FFF2-40B4-BE49-F238E27FC236}">
                <a16:creationId xmlns:a16="http://schemas.microsoft.com/office/drawing/2014/main" id="{266F398D-455C-4810-8A2C-60C376262AEE}"/>
              </a:ext>
            </a:extLst>
          </p:cNvPr>
          <p:cNvGrpSpPr/>
          <p:nvPr/>
        </p:nvGrpSpPr>
        <p:grpSpPr>
          <a:xfrm>
            <a:off x="3250523" y="2467580"/>
            <a:ext cx="1153892" cy="1092387"/>
            <a:chOff x="3250523" y="2467580"/>
            <a:chExt cx="1153892" cy="1092387"/>
          </a:xfrm>
        </p:grpSpPr>
        <p:sp>
          <p:nvSpPr>
            <p:cNvPr id="27" name="Oval 26">
              <a:extLst>
                <a:ext uri="{FF2B5EF4-FFF2-40B4-BE49-F238E27FC236}">
                  <a16:creationId xmlns:a16="http://schemas.microsoft.com/office/drawing/2014/main" id="{ABDC6709-E10F-4884-9C2B-2D065483AE56}"/>
                </a:ext>
              </a:extLst>
            </p:cNvPr>
            <p:cNvSpPr/>
            <p:nvPr/>
          </p:nvSpPr>
          <p:spPr>
            <a:xfrm>
              <a:off x="3313670" y="2736324"/>
              <a:ext cx="1090745" cy="823643"/>
            </a:xfrm>
            <a:prstGeom prst="ellipse">
              <a:avLst/>
            </a:prstGeom>
            <a:solidFill>
              <a:srgbClr val="FFFFFF"/>
            </a:solidFill>
            <a:ln w="12600">
              <a:solidFill>
                <a:srgbClr val="3465A4"/>
              </a:solidFill>
              <a:prstDash val="dash"/>
              <a:round/>
            </a:ln>
          </p:spPr>
          <p:style>
            <a:lnRef idx="0">
              <a:scrgbClr r="0" g="0" b="0"/>
            </a:lnRef>
            <a:fillRef idx="0">
              <a:scrgbClr r="0" g="0" b="0"/>
            </a:fillRef>
            <a:effectRef idx="0">
              <a:scrgbClr r="0" g="0" b="0"/>
            </a:effectRef>
            <a:fontRef idx="minor"/>
          </p:style>
        </p:sp>
        <p:sp>
          <p:nvSpPr>
            <p:cNvPr id="29" name="Freeform: Shape 230">
              <a:extLst>
                <a:ext uri="{FF2B5EF4-FFF2-40B4-BE49-F238E27FC236}">
                  <a16:creationId xmlns:a16="http://schemas.microsoft.com/office/drawing/2014/main" id="{406A54FF-BB5A-4382-857F-C5978B0ED3EB}"/>
                </a:ext>
              </a:extLst>
            </p:cNvPr>
            <p:cNvSpPr/>
            <p:nvPr/>
          </p:nvSpPr>
          <p:spPr>
            <a:xfrm>
              <a:off x="3528594" y="2919863"/>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FF4000"/>
            </a:solidFill>
            <a:ln w="0">
              <a:noFill/>
            </a:ln>
          </p:spPr>
          <p:style>
            <a:lnRef idx="0">
              <a:scrgbClr r="0" g="0" b="0"/>
            </a:lnRef>
            <a:fillRef idx="0">
              <a:scrgbClr r="0" g="0" b="0"/>
            </a:fillRef>
            <a:effectRef idx="0">
              <a:scrgbClr r="0" g="0" b="0"/>
            </a:effectRef>
            <a:fontRef idx="minor"/>
          </p:style>
        </p:sp>
        <p:sp>
          <p:nvSpPr>
            <p:cNvPr id="30" name="Freeform: Shape 231">
              <a:extLst>
                <a:ext uri="{FF2B5EF4-FFF2-40B4-BE49-F238E27FC236}">
                  <a16:creationId xmlns:a16="http://schemas.microsoft.com/office/drawing/2014/main" id="{74C914BD-179E-4BFB-81B3-D857430668B0}"/>
                </a:ext>
              </a:extLst>
            </p:cNvPr>
            <p:cNvSpPr/>
            <p:nvPr/>
          </p:nvSpPr>
          <p:spPr>
            <a:xfrm>
              <a:off x="3901194" y="2919863"/>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31" name="Freeform: Shape 232">
              <a:extLst>
                <a:ext uri="{FF2B5EF4-FFF2-40B4-BE49-F238E27FC236}">
                  <a16:creationId xmlns:a16="http://schemas.microsoft.com/office/drawing/2014/main" id="{EDCF8869-E9C6-4F4F-8425-5F8473F440D8}"/>
                </a:ext>
              </a:extLst>
            </p:cNvPr>
            <p:cNvSpPr/>
            <p:nvPr/>
          </p:nvSpPr>
          <p:spPr>
            <a:xfrm>
              <a:off x="3672594" y="3148463"/>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FF4000"/>
            </a:solidFill>
            <a:ln w="0">
              <a:noFill/>
            </a:ln>
          </p:spPr>
          <p:style>
            <a:lnRef idx="0">
              <a:scrgbClr r="0" g="0" b="0"/>
            </a:lnRef>
            <a:fillRef idx="0">
              <a:scrgbClr r="0" g="0" b="0"/>
            </a:fillRef>
            <a:effectRef idx="0">
              <a:scrgbClr r="0" g="0" b="0"/>
            </a:effectRef>
            <a:fontRef idx="minor"/>
          </p:style>
        </p:sp>
        <p:sp>
          <p:nvSpPr>
            <p:cNvPr id="35" name="TextBox 34">
              <a:extLst>
                <a:ext uri="{FF2B5EF4-FFF2-40B4-BE49-F238E27FC236}">
                  <a16:creationId xmlns:a16="http://schemas.microsoft.com/office/drawing/2014/main" id="{FC77A4B9-5288-402D-8354-17103CF0AA0A}"/>
                </a:ext>
              </a:extLst>
            </p:cNvPr>
            <p:cNvSpPr txBox="1"/>
            <p:nvPr/>
          </p:nvSpPr>
          <p:spPr>
            <a:xfrm>
              <a:off x="3250523" y="2467580"/>
              <a:ext cx="1011195" cy="585605"/>
            </a:xfrm>
            <a:prstGeom prst="rect">
              <a:avLst/>
            </a:prstGeom>
            <a:noFill/>
          </p:spPr>
          <p:txBody>
            <a:bodyPr wrap="square" lIns="0" tIns="0" rIns="0" bIns="0" rtlCol="0">
              <a:normAutofit/>
            </a:bodyPr>
            <a:lstStyle/>
            <a:p>
              <a:pPr algn="l"/>
              <a:r>
                <a:rPr lang="de-CH" sz="1600" dirty="0"/>
                <a:t>Site 2</a:t>
              </a:r>
              <a:endParaRPr lang="en-DE" sz="1600" dirty="0" err="1"/>
            </a:p>
          </p:txBody>
        </p:sp>
      </p:grpSp>
      <p:grpSp>
        <p:nvGrpSpPr>
          <p:cNvPr id="38" name="Group 37">
            <a:extLst>
              <a:ext uri="{FF2B5EF4-FFF2-40B4-BE49-F238E27FC236}">
                <a16:creationId xmlns:a16="http://schemas.microsoft.com/office/drawing/2014/main" id="{2E6FB788-7EED-4942-AA08-B351011F6837}"/>
              </a:ext>
            </a:extLst>
          </p:cNvPr>
          <p:cNvGrpSpPr/>
          <p:nvPr/>
        </p:nvGrpSpPr>
        <p:grpSpPr>
          <a:xfrm>
            <a:off x="824498" y="2334258"/>
            <a:ext cx="1410190" cy="1143165"/>
            <a:chOff x="824498" y="2334258"/>
            <a:chExt cx="1410190" cy="1143165"/>
          </a:xfrm>
        </p:grpSpPr>
        <p:sp>
          <p:nvSpPr>
            <p:cNvPr id="15" name="Oval 14">
              <a:extLst>
                <a:ext uri="{FF2B5EF4-FFF2-40B4-BE49-F238E27FC236}">
                  <a16:creationId xmlns:a16="http://schemas.microsoft.com/office/drawing/2014/main" id="{41BA0FBB-43D5-4AA4-95EE-AA7DDEF58206}"/>
                </a:ext>
              </a:extLst>
            </p:cNvPr>
            <p:cNvSpPr/>
            <p:nvPr/>
          </p:nvSpPr>
          <p:spPr>
            <a:xfrm>
              <a:off x="863808" y="2563743"/>
              <a:ext cx="1370880" cy="913680"/>
            </a:xfrm>
            <a:prstGeom prst="ellipse">
              <a:avLst/>
            </a:prstGeom>
            <a:solidFill>
              <a:srgbClr val="FFFFFF"/>
            </a:solidFill>
            <a:ln w="12600">
              <a:solidFill>
                <a:srgbClr val="3465A4"/>
              </a:solidFill>
              <a:prstDash val="dash"/>
              <a:round/>
            </a:ln>
          </p:spPr>
          <p:style>
            <a:lnRef idx="0">
              <a:scrgbClr r="0" g="0" b="0"/>
            </a:lnRef>
            <a:fillRef idx="0">
              <a:scrgbClr r="0" g="0" b="0"/>
            </a:fillRef>
            <a:effectRef idx="0">
              <a:scrgbClr r="0" g="0" b="0"/>
            </a:effectRef>
            <a:fontRef idx="minor"/>
          </p:style>
        </p:sp>
        <p:sp>
          <p:nvSpPr>
            <p:cNvPr id="17" name="Freeform: Shape 244">
              <a:extLst>
                <a:ext uri="{FF2B5EF4-FFF2-40B4-BE49-F238E27FC236}">
                  <a16:creationId xmlns:a16="http://schemas.microsoft.com/office/drawing/2014/main" id="{D31ABF89-45F9-4CE3-B081-F3BE1ADE15E5}"/>
                </a:ext>
              </a:extLst>
            </p:cNvPr>
            <p:cNvSpPr/>
            <p:nvPr/>
          </p:nvSpPr>
          <p:spPr>
            <a:xfrm>
              <a:off x="1102216" y="2736324"/>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443205"/>
            </a:solidFill>
            <a:ln w="0">
              <a:noFill/>
            </a:ln>
          </p:spPr>
          <p:style>
            <a:lnRef idx="0">
              <a:scrgbClr r="0" g="0" b="0"/>
            </a:lnRef>
            <a:fillRef idx="0">
              <a:scrgbClr r="0" g="0" b="0"/>
            </a:fillRef>
            <a:effectRef idx="0">
              <a:scrgbClr r="0" g="0" b="0"/>
            </a:effectRef>
            <a:fontRef idx="minor"/>
          </p:style>
        </p:sp>
        <p:sp>
          <p:nvSpPr>
            <p:cNvPr id="18" name="Freeform: Shape 245">
              <a:extLst>
                <a:ext uri="{FF2B5EF4-FFF2-40B4-BE49-F238E27FC236}">
                  <a16:creationId xmlns:a16="http://schemas.microsoft.com/office/drawing/2014/main" id="{D8670541-D2D6-4129-A1DA-EC28432ADC98}"/>
                </a:ext>
              </a:extLst>
            </p:cNvPr>
            <p:cNvSpPr/>
            <p:nvPr/>
          </p:nvSpPr>
          <p:spPr>
            <a:xfrm>
              <a:off x="1186907" y="3067263"/>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50200C"/>
            </a:solidFill>
            <a:ln w="0">
              <a:noFill/>
            </a:ln>
          </p:spPr>
          <p:style>
            <a:lnRef idx="0">
              <a:scrgbClr r="0" g="0" b="0"/>
            </a:lnRef>
            <a:fillRef idx="0">
              <a:scrgbClr r="0" g="0" b="0"/>
            </a:fillRef>
            <a:effectRef idx="0">
              <a:scrgbClr r="0" g="0" b="0"/>
            </a:effectRef>
            <a:fontRef idx="minor"/>
          </p:style>
        </p:sp>
        <p:sp>
          <p:nvSpPr>
            <p:cNvPr id="19" name="Freeform: Shape 246">
              <a:extLst>
                <a:ext uri="{FF2B5EF4-FFF2-40B4-BE49-F238E27FC236}">
                  <a16:creationId xmlns:a16="http://schemas.microsoft.com/office/drawing/2014/main" id="{223DA663-4F33-4A07-8554-6D78C70F1687}"/>
                </a:ext>
              </a:extLst>
            </p:cNvPr>
            <p:cNvSpPr/>
            <p:nvPr/>
          </p:nvSpPr>
          <p:spPr>
            <a:xfrm>
              <a:off x="1476680" y="3002057"/>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706E0C"/>
            </a:solidFill>
            <a:ln w="0">
              <a:noFill/>
            </a:ln>
          </p:spPr>
          <p:style>
            <a:lnRef idx="0">
              <a:scrgbClr r="0" g="0" b="0"/>
            </a:lnRef>
            <a:fillRef idx="0">
              <a:scrgbClr r="0" g="0" b="0"/>
            </a:fillRef>
            <a:effectRef idx="0">
              <a:scrgbClr r="0" g="0" b="0"/>
            </a:effectRef>
            <a:fontRef idx="minor"/>
          </p:style>
        </p:sp>
        <p:sp>
          <p:nvSpPr>
            <p:cNvPr id="33" name="TextBox 32">
              <a:extLst>
                <a:ext uri="{FF2B5EF4-FFF2-40B4-BE49-F238E27FC236}">
                  <a16:creationId xmlns:a16="http://schemas.microsoft.com/office/drawing/2014/main" id="{9CAB0C09-99B7-4C7C-A183-3CCC0FF6DE53}"/>
                </a:ext>
              </a:extLst>
            </p:cNvPr>
            <p:cNvSpPr txBox="1"/>
            <p:nvPr/>
          </p:nvSpPr>
          <p:spPr>
            <a:xfrm>
              <a:off x="824498" y="2334258"/>
              <a:ext cx="1011195" cy="585605"/>
            </a:xfrm>
            <a:prstGeom prst="rect">
              <a:avLst/>
            </a:prstGeom>
            <a:noFill/>
          </p:spPr>
          <p:txBody>
            <a:bodyPr wrap="square" lIns="0" tIns="0" rIns="0" bIns="0" rtlCol="0">
              <a:normAutofit/>
            </a:bodyPr>
            <a:lstStyle/>
            <a:p>
              <a:pPr algn="l"/>
              <a:r>
                <a:rPr lang="de-CH" sz="1600" dirty="0"/>
                <a:t>Site 1</a:t>
              </a:r>
              <a:endParaRPr lang="en-DE" sz="1600" dirty="0" err="1"/>
            </a:p>
          </p:txBody>
        </p:sp>
        <p:sp>
          <p:nvSpPr>
            <p:cNvPr id="36" name="Freeform: Shape 245">
              <a:extLst>
                <a:ext uri="{FF2B5EF4-FFF2-40B4-BE49-F238E27FC236}">
                  <a16:creationId xmlns:a16="http://schemas.microsoft.com/office/drawing/2014/main" id="{7E8AA857-0686-439A-98D2-2A327B39A37D}"/>
                </a:ext>
              </a:extLst>
            </p:cNvPr>
            <p:cNvSpPr/>
            <p:nvPr/>
          </p:nvSpPr>
          <p:spPr>
            <a:xfrm>
              <a:off x="1693008" y="2709394"/>
              <a:ext cx="227880" cy="2278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50200C"/>
            </a:solidFill>
            <a:ln w="0">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214615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9" presetClass="emph" presetSubtype="0" grpId="0" nodeType="withEffect">
                                  <p:stCondLst>
                                    <p:cond delay="0"/>
                                  </p:stCondLst>
                                  <p:childTnLst>
                                    <p:set>
                                      <p:cBhvr>
                                        <p:cTn id="10" dur="indefinite"/>
                                        <p:tgtEl>
                                          <p:spTgt spid="3">
                                            <p:txEl>
                                              <p:pRg st="0" end="0"/>
                                            </p:txEl>
                                          </p:spTgt>
                                        </p:tgtEl>
                                        <p:attrNameLst>
                                          <p:attrName>style.opacity</p:attrName>
                                        </p:attrNameLst>
                                      </p:cBhvr>
                                      <p:to>
                                        <p:strVal val="0.5"/>
                                      </p:to>
                                    </p:set>
                                    <p:animEffect filter="image" prLst="opacity: 0.5">
                                      <p:cBhvr rctx="IE">
                                        <p:cTn id="11" dur="indefinite"/>
                                        <p:tgtEl>
                                          <p:spTgt spid="3">
                                            <p:txEl>
                                              <p:pRg st="0" end="0"/>
                                            </p:txEl>
                                          </p:spTgt>
                                        </p:tgtEl>
                                      </p:cBhvr>
                                    </p:animEffect>
                                  </p:childTnLst>
                                </p:cTn>
                              </p:par>
                              <p:par>
                                <p:cTn id="12" presetID="9" presetClass="emph" presetSubtype="0" grpId="0" nodeType="withEffect">
                                  <p:stCondLst>
                                    <p:cond delay="0"/>
                                  </p:stCondLst>
                                  <p:childTnLst>
                                    <p:set>
                                      <p:cBhvr>
                                        <p:cTn id="13" dur="indefinite"/>
                                        <p:tgtEl>
                                          <p:spTgt spid="3">
                                            <p:txEl>
                                              <p:pRg st="9" end="9"/>
                                            </p:txEl>
                                          </p:spTgt>
                                        </p:tgtEl>
                                        <p:attrNameLst>
                                          <p:attrName>style.opacity</p:attrName>
                                        </p:attrNameLst>
                                      </p:cBhvr>
                                      <p:to>
                                        <p:strVal val="0.5"/>
                                      </p:to>
                                    </p:set>
                                    <p:animEffect filter="image" prLst="opacity: 0.5">
                                      <p:cBhvr rctx="IE">
                                        <p:cTn id="14" dur="indefinite"/>
                                        <p:tgtEl>
                                          <p:spTgt spid="3">
                                            <p:txEl>
                                              <p:pRg st="9" end="9"/>
                                            </p:txEl>
                                          </p:spTgt>
                                        </p:tgtEl>
                                      </p:cBhvr>
                                    </p:animEffect>
                                  </p:childTnLst>
                                </p:cTn>
                              </p:par>
                              <p:par>
                                <p:cTn id="15" presetID="9" presetClass="emph" presetSubtype="0" grpId="0" nodeType="withEffect">
                                  <p:stCondLst>
                                    <p:cond delay="0"/>
                                  </p:stCondLst>
                                  <p:childTnLst>
                                    <p:set>
                                      <p:cBhvr>
                                        <p:cTn id="16" dur="indefinite"/>
                                        <p:tgtEl>
                                          <p:spTgt spid="3">
                                            <p:txEl>
                                              <p:pRg st="10" end="10"/>
                                            </p:txEl>
                                          </p:spTgt>
                                        </p:tgtEl>
                                        <p:attrNameLst>
                                          <p:attrName>style.opacity</p:attrName>
                                        </p:attrNameLst>
                                      </p:cBhvr>
                                      <p:to>
                                        <p:strVal val="0.5"/>
                                      </p:to>
                                    </p:set>
                                    <p:animEffect filter="image" prLst="opacity: 0.5">
                                      <p:cBhvr rctx="IE">
                                        <p:cTn id="17" dur="indefinite"/>
                                        <p:tgtEl>
                                          <p:spTgt spid="3">
                                            <p:txEl>
                                              <p:pRg st="10" end="10"/>
                                            </p:txEl>
                                          </p:spTgt>
                                        </p:tgtEl>
                                      </p:cBhvr>
                                    </p:animEffect>
                                  </p:childTnLst>
                                </p:cTn>
                              </p:par>
                              <p:par>
                                <p:cTn id="18" presetID="9" presetClass="emph" presetSubtype="0" grpId="0" nodeType="withEffect">
                                  <p:stCondLst>
                                    <p:cond delay="0"/>
                                  </p:stCondLst>
                                  <p:childTnLst>
                                    <p:set>
                                      <p:cBhvr>
                                        <p:cTn id="19" dur="indefinite"/>
                                        <p:tgtEl>
                                          <p:spTgt spid="3">
                                            <p:txEl>
                                              <p:pRg st="11" end="11"/>
                                            </p:txEl>
                                          </p:spTgt>
                                        </p:tgtEl>
                                        <p:attrNameLst>
                                          <p:attrName>style.opacity</p:attrName>
                                        </p:attrNameLst>
                                      </p:cBhvr>
                                      <p:to>
                                        <p:strVal val="0.5"/>
                                      </p:to>
                                    </p:set>
                                    <p:animEffect filter="image" prLst="opacity: 0.5">
                                      <p:cBhvr rctx="IE">
                                        <p:cTn id="20" dur="indefinite"/>
                                        <p:tgtEl>
                                          <p:spTgt spid="3">
                                            <p:txEl>
                                              <p:pRg st="11" end="11"/>
                                            </p:txEl>
                                          </p:spTgt>
                                        </p:tgtEl>
                                      </p:cBhvr>
                                    </p:animEffect>
                                  </p:childTnLst>
                                </p:cTn>
                              </p:par>
                              <p:par>
                                <p:cTn id="21" presetID="9" presetClass="emph" presetSubtype="0" nodeType="withEffect">
                                  <p:stCondLst>
                                    <p:cond delay="0"/>
                                  </p:stCondLst>
                                  <p:childTnLst>
                                    <p:set>
                                      <p:cBhvr>
                                        <p:cTn id="22" dur="indefinite"/>
                                        <p:tgtEl>
                                          <p:spTgt spid="38"/>
                                        </p:tgtEl>
                                        <p:attrNameLst>
                                          <p:attrName>style.opacity</p:attrName>
                                        </p:attrNameLst>
                                      </p:cBhvr>
                                      <p:to>
                                        <p:strVal val="0.5"/>
                                      </p:to>
                                    </p:set>
                                    <p:animEffect filter="image" prLst="opacity: 0.5">
                                      <p:cBhvr rctx="IE">
                                        <p:cTn id="23" dur="indefinite"/>
                                        <p:tgtEl>
                                          <p:spTgt spid="38"/>
                                        </p:tgtEl>
                                      </p:cBhvr>
                                    </p:animEffect>
                                  </p:childTnLst>
                                </p:cTn>
                              </p:par>
                              <p:par>
                                <p:cTn id="24" presetID="9" presetClass="emph" presetSubtype="0" nodeType="withEffect">
                                  <p:stCondLst>
                                    <p:cond delay="0"/>
                                  </p:stCondLst>
                                  <p:childTnLst>
                                    <p:set>
                                      <p:cBhvr>
                                        <p:cTn id="25" dur="indefinite"/>
                                        <p:tgtEl>
                                          <p:spTgt spid="37"/>
                                        </p:tgtEl>
                                        <p:attrNameLst>
                                          <p:attrName>style.opacity</p:attrName>
                                        </p:attrNameLst>
                                      </p:cBhvr>
                                      <p:to>
                                        <p:strVal val="0.5"/>
                                      </p:to>
                                    </p:set>
                                    <p:animEffect filter="image" prLst="opacity: 0.5">
                                      <p:cBhvr rctx="IE">
                                        <p:cTn id="26" dur="indefinite"/>
                                        <p:tgtEl>
                                          <p:spTgt spid="37"/>
                                        </p:tgtEl>
                                      </p:cBhvr>
                                    </p:animEffect>
                                  </p:childTnLst>
                                </p:cTn>
                              </p:par>
                              <p:par>
                                <p:cTn id="27" presetID="9" presetClass="emph" presetSubtype="0" nodeType="withEffect">
                                  <p:stCondLst>
                                    <p:cond delay="0"/>
                                  </p:stCondLst>
                                  <p:childTnLst>
                                    <p:set>
                                      <p:cBhvr>
                                        <p:cTn id="28" dur="indefinite"/>
                                        <p:tgtEl>
                                          <p:spTgt spid="39"/>
                                        </p:tgtEl>
                                        <p:attrNameLst>
                                          <p:attrName>style.opacity</p:attrName>
                                        </p:attrNameLst>
                                      </p:cBhvr>
                                      <p:to>
                                        <p:strVal val="0.5"/>
                                      </p:to>
                                    </p:set>
                                    <p:animEffect filter="image" prLst="opacity: 0.5">
                                      <p:cBhvr rctx="IE">
                                        <p:cTn id="29" dur="indefinite"/>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01C0B-3E94-4B54-A0E7-ECB7D8190329}"/>
              </a:ext>
            </a:extLst>
          </p:cNvPr>
          <p:cNvSpPr>
            <a:spLocks noGrp="1"/>
          </p:cNvSpPr>
          <p:nvPr>
            <p:ph type="title"/>
          </p:nvPr>
        </p:nvSpPr>
        <p:spPr/>
        <p:txBody>
          <a:bodyPr/>
          <a:lstStyle/>
          <a:p>
            <a:r>
              <a:rPr lang="en-GB" dirty="0"/>
              <a:t>Introduction to Community Analysis in R</a:t>
            </a:r>
            <a:endParaRPr lang="en-DE" dirty="0"/>
          </a:p>
        </p:txBody>
      </p:sp>
      <p:sp>
        <p:nvSpPr>
          <p:cNvPr id="4" name="Footer Placeholder 3">
            <a:extLst>
              <a:ext uri="{FF2B5EF4-FFF2-40B4-BE49-F238E27FC236}">
                <a16:creationId xmlns:a16="http://schemas.microsoft.com/office/drawing/2014/main" id="{9C72E728-2555-48DF-9823-0F9D91AE8441}"/>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72AB8517-49D1-45D4-B87F-AF3EF4A6A64D}"/>
              </a:ext>
            </a:extLst>
          </p:cNvPr>
          <p:cNvSpPr>
            <a:spLocks noGrp="1"/>
          </p:cNvSpPr>
          <p:nvPr>
            <p:ph type="sldNum" sz="quarter" idx="12"/>
          </p:nvPr>
        </p:nvSpPr>
        <p:spPr/>
        <p:txBody>
          <a:bodyPr/>
          <a:lstStyle/>
          <a:p>
            <a:fld id="{56F622B2-DCC2-4363-AA1C-8797E3A5E5C2}" type="slidenum">
              <a:rPr lang="de-DE" noProof="0" smtClean="0"/>
              <a:t>7</a:t>
            </a:fld>
            <a:endParaRPr lang="de-DE" noProof="0" dirty="0"/>
          </a:p>
        </p:txBody>
      </p:sp>
      <p:pic>
        <p:nvPicPr>
          <p:cNvPr id="3" name="Picture 2">
            <a:extLst>
              <a:ext uri="{FF2B5EF4-FFF2-40B4-BE49-F238E27FC236}">
                <a16:creationId xmlns:a16="http://schemas.microsoft.com/office/drawing/2014/main" id="{36E72CA7-6728-495A-871A-EA565C76DA26}"/>
              </a:ext>
            </a:extLst>
          </p:cNvPr>
          <p:cNvPicPr>
            <a:picLocks noChangeAspect="1"/>
          </p:cNvPicPr>
          <p:nvPr/>
        </p:nvPicPr>
        <p:blipFill>
          <a:blip r:embed="rId3"/>
          <a:stretch>
            <a:fillRect/>
          </a:stretch>
        </p:blipFill>
        <p:spPr>
          <a:xfrm>
            <a:off x="1441305" y="1450166"/>
            <a:ext cx="9307804" cy="4849034"/>
          </a:xfrm>
          <a:prstGeom prst="rect">
            <a:avLst/>
          </a:prstGeom>
        </p:spPr>
      </p:pic>
    </p:spTree>
    <p:extLst>
      <p:ext uri="{BB962C8B-B14F-4D97-AF65-F5344CB8AC3E}">
        <p14:creationId xmlns:p14="http://schemas.microsoft.com/office/powerpoint/2010/main" val="3920000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D4A6A-2D13-4A4F-8DAA-B7EF675F3668}"/>
              </a:ext>
            </a:extLst>
          </p:cNvPr>
          <p:cNvSpPr>
            <a:spLocks noGrp="1"/>
          </p:cNvSpPr>
          <p:nvPr>
            <p:ph type="title"/>
          </p:nvPr>
        </p:nvSpPr>
        <p:spPr/>
        <p:txBody>
          <a:bodyPr anchor="ctr"/>
          <a:lstStyle/>
          <a:p>
            <a:r>
              <a:rPr lang="en-US" dirty="0"/>
              <a:t>Class Exercise</a:t>
            </a:r>
            <a:endParaRPr lang="en-DE" dirty="0"/>
          </a:p>
        </p:txBody>
      </p:sp>
      <p:sp>
        <p:nvSpPr>
          <p:cNvPr id="3" name="Content Placeholder 2">
            <a:extLst>
              <a:ext uri="{FF2B5EF4-FFF2-40B4-BE49-F238E27FC236}">
                <a16:creationId xmlns:a16="http://schemas.microsoft.com/office/drawing/2014/main" id="{8AEFAAB1-8832-41F4-8FF9-FCA13C8A75B4}"/>
              </a:ext>
            </a:extLst>
          </p:cNvPr>
          <p:cNvSpPr>
            <a:spLocks noGrp="1"/>
          </p:cNvSpPr>
          <p:nvPr>
            <p:ph idx="1"/>
          </p:nvPr>
        </p:nvSpPr>
        <p:spPr>
          <a:xfrm>
            <a:off x="466726" y="1796400"/>
            <a:ext cx="9847262" cy="4528200"/>
          </a:xfrm>
        </p:spPr>
        <p:txBody>
          <a:bodyPr>
            <a:normAutofit/>
          </a:bodyPr>
          <a:lstStyle/>
          <a:p>
            <a:r>
              <a:rPr lang="en-GB" sz="2400" b="1" u="sng" dirty="0"/>
              <a:t>Task: </a:t>
            </a:r>
            <a:r>
              <a:rPr lang="en-GB" sz="2400" dirty="0"/>
              <a:t>Try to do the alpha and beta analysis yourself, but focus on a specific fungal guild or phylum.</a:t>
            </a:r>
          </a:p>
          <a:p>
            <a:pPr lvl="2"/>
            <a:r>
              <a:rPr lang="en-GB" sz="2200" dirty="0"/>
              <a:t>Group 1: </a:t>
            </a:r>
            <a:r>
              <a:rPr lang="en-GB" sz="2200" dirty="0" err="1"/>
              <a:t>Pathotrophs</a:t>
            </a:r>
            <a:r>
              <a:rPr lang="en-GB" sz="2200" dirty="0"/>
              <a:t> (also known as Pathogens) </a:t>
            </a:r>
          </a:p>
          <a:p>
            <a:pPr lvl="2"/>
            <a:r>
              <a:rPr lang="en-GB" sz="2200" dirty="0"/>
              <a:t>Group 2: </a:t>
            </a:r>
            <a:r>
              <a:rPr lang="en-GB" sz="2200" dirty="0" err="1"/>
              <a:t>Symbiotrophs</a:t>
            </a:r>
            <a:r>
              <a:rPr lang="en-GB" sz="2200" dirty="0"/>
              <a:t> (mutualists like AMF)</a:t>
            </a:r>
          </a:p>
          <a:p>
            <a:pPr lvl="2"/>
            <a:r>
              <a:rPr lang="en-GB" sz="2200" dirty="0"/>
              <a:t>Group 3: Saprotrophs (also known as decomposers)</a:t>
            </a:r>
          </a:p>
          <a:p>
            <a:pPr lvl="2"/>
            <a:r>
              <a:rPr lang="de-CH" sz="2200" dirty="0"/>
              <a:t>Group 4: </a:t>
            </a:r>
            <a:r>
              <a:rPr lang="de-CH" sz="2200" dirty="0" err="1"/>
              <a:t>Ascomycota</a:t>
            </a:r>
            <a:endParaRPr lang="de-CH" sz="2200" dirty="0"/>
          </a:p>
          <a:p>
            <a:pPr lvl="2"/>
            <a:r>
              <a:rPr lang="de-CH" sz="2200" dirty="0"/>
              <a:t>Group 5: </a:t>
            </a:r>
            <a:r>
              <a:rPr lang="de-CH" sz="2200" dirty="0" err="1"/>
              <a:t>Basidomycota</a:t>
            </a:r>
            <a:endParaRPr lang="de-CH" sz="2200" dirty="0"/>
          </a:p>
          <a:p>
            <a:pPr lvl="2"/>
            <a:r>
              <a:rPr lang="de-CH" sz="2200" dirty="0"/>
              <a:t>Group 6: </a:t>
            </a:r>
            <a:r>
              <a:rPr lang="de-CH" sz="2200" dirty="0" err="1"/>
              <a:t>Glomeromycota</a:t>
            </a:r>
            <a:endParaRPr lang="de-CH" sz="2200" dirty="0"/>
          </a:p>
          <a:p>
            <a:pPr marL="230400" lvl="2" indent="0">
              <a:buNone/>
            </a:pPr>
            <a:endParaRPr lang="de-CH" sz="2200" dirty="0"/>
          </a:p>
          <a:p>
            <a:pPr>
              <a:tabLst>
                <a:tab pos="722313" algn="l"/>
              </a:tabLst>
            </a:pPr>
            <a:r>
              <a:rPr lang="en-GB" dirty="0"/>
              <a:t>	</a:t>
            </a:r>
            <a:r>
              <a:rPr lang="en-GB" sz="2400" dirty="0"/>
              <a:t>Hint: you need to cross the information on the tables we loaded at 	the beginning of the exercise.</a:t>
            </a:r>
            <a:endParaRPr lang="en-GB" dirty="0"/>
          </a:p>
        </p:txBody>
      </p:sp>
      <p:sp>
        <p:nvSpPr>
          <p:cNvPr id="4" name="Footer Placeholder 3">
            <a:extLst>
              <a:ext uri="{FF2B5EF4-FFF2-40B4-BE49-F238E27FC236}">
                <a16:creationId xmlns:a16="http://schemas.microsoft.com/office/drawing/2014/main" id="{76ACF172-1071-4863-A308-35544C747B23}"/>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1EECC7C5-FF0E-48F1-80FE-F1E3E6FEF21F}"/>
              </a:ext>
            </a:extLst>
          </p:cNvPr>
          <p:cNvSpPr>
            <a:spLocks noGrp="1"/>
          </p:cNvSpPr>
          <p:nvPr>
            <p:ph type="sldNum" sz="quarter" idx="12"/>
          </p:nvPr>
        </p:nvSpPr>
        <p:spPr/>
        <p:txBody>
          <a:bodyPr/>
          <a:lstStyle/>
          <a:p>
            <a:fld id="{56F622B2-DCC2-4363-AA1C-8797E3A5E5C2}" type="slidenum">
              <a:rPr lang="de-DE" noProof="0" smtClean="0"/>
              <a:t>8</a:t>
            </a:fld>
            <a:endParaRPr lang="de-DE" noProof="0" dirty="0"/>
          </a:p>
        </p:txBody>
      </p:sp>
      <p:sp>
        <p:nvSpPr>
          <p:cNvPr id="6" name="Abgerundetes Rechteck 25">
            <a:extLst>
              <a:ext uri="{FF2B5EF4-FFF2-40B4-BE49-F238E27FC236}">
                <a16:creationId xmlns:a16="http://schemas.microsoft.com/office/drawing/2014/main" id="{0B89F663-A6C8-48E7-A331-4482B7429C76}"/>
              </a:ext>
            </a:extLst>
          </p:cNvPr>
          <p:cNvSpPr/>
          <p:nvPr/>
        </p:nvSpPr>
        <p:spPr>
          <a:xfrm>
            <a:off x="1006809" y="5368707"/>
            <a:ext cx="9216691" cy="805738"/>
          </a:xfrm>
          <a:prstGeom prst="roundRect">
            <a:avLst/>
          </a:prstGeom>
          <a:noFill/>
          <a:ln>
            <a:solidFill>
              <a:srgbClr val="51A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59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35074-1713-421A-B2D7-081E12A97AAB}"/>
              </a:ext>
            </a:extLst>
          </p:cNvPr>
          <p:cNvSpPr>
            <a:spLocks noGrp="1"/>
          </p:cNvSpPr>
          <p:nvPr>
            <p:ph type="title"/>
          </p:nvPr>
        </p:nvSpPr>
        <p:spPr/>
        <p:txBody>
          <a:bodyPr/>
          <a:lstStyle/>
          <a:p>
            <a:r>
              <a:rPr lang="de-CH" dirty="0" err="1"/>
              <a:t>Results</a:t>
            </a:r>
            <a:r>
              <a:rPr lang="de-CH" dirty="0"/>
              <a:t> Fungi</a:t>
            </a:r>
            <a:endParaRPr lang="en-DE" dirty="0"/>
          </a:p>
        </p:txBody>
      </p:sp>
      <p:sp>
        <p:nvSpPr>
          <p:cNvPr id="4" name="Footer Placeholder 3">
            <a:extLst>
              <a:ext uri="{FF2B5EF4-FFF2-40B4-BE49-F238E27FC236}">
                <a16:creationId xmlns:a16="http://schemas.microsoft.com/office/drawing/2014/main" id="{73A681D2-3415-48F7-96B3-4546628B3400}"/>
              </a:ext>
            </a:extLst>
          </p:cNvPr>
          <p:cNvSpPr>
            <a:spLocks noGrp="1"/>
          </p:cNvSpPr>
          <p:nvPr>
            <p:ph type="ftr" sz="quarter" idx="11"/>
          </p:nvPr>
        </p:nvSpPr>
        <p:spPr/>
        <p:txBody>
          <a:bodyPr/>
          <a:lstStyle/>
          <a:p>
            <a:r>
              <a:rPr lang="en-GB" dirty="0"/>
              <a:t>Fungal Biology and Ecology course </a:t>
            </a:r>
            <a:r>
              <a:rPr lang="de-DE" dirty="0"/>
              <a:t>| Judith Riedo, 25.11.2024</a:t>
            </a:r>
            <a:endParaRPr lang="en-US" dirty="0"/>
          </a:p>
        </p:txBody>
      </p:sp>
      <p:sp>
        <p:nvSpPr>
          <p:cNvPr id="5" name="Slide Number Placeholder 4">
            <a:extLst>
              <a:ext uri="{FF2B5EF4-FFF2-40B4-BE49-F238E27FC236}">
                <a16:creationId xmlns:a16="http://schemas.microsoft.com/office/drawing/2014/main" id="{F021C1B2-22D6-46F4-A828-117A4EF9D2C6}"/>
              </a:ext>
            </a:extLst>
          </p:cNvPr>
          <p:cNvSpPr>
            <a:spLocks noGrp="1"/>
          </p:cNvSpPr>
          <p:nvPr>
            <p:ph type="sldNum" sz="quarter" idx="12"/>
          </p:nvPr>
        </p:nvSpPr>
        <p:spPr/>
        <p:txBody>
          <a:bodyPr/>
          <a:lstStyle/>
          <a:p>
            <a:fld id="{56F622B2-DCC2-4363-AA1C-8797E3A5E5C2}" type="slidenum">
              <a:rPr lang="de-DE" noProof="0" smtClean="0"/>
              <a:t>9</a:t>
            </a:fld>
            <a:endParaRPr lang="de-DE" noProof="0" dirty="0"/>
          </a:p>
        </p:txBody>
      </p:sp>
      <p:graphicFrame>
        <p:nvGraphicFramePr>
          <p:cNvPr id="9" name="Table 5">
            <a:extLst>
              <a:ext uri="{FF2B5EF4-FFF2-40B4-BE49-F238E27FC236}">
                <a16:creationId xmlns:a16="http://schemas.microsoft.com/office/drawing/2014/main" id="{3A570132-CBD4-4100-BFC9-288B698B1D24}"/>
              </a:ext>
            </a:extLst>
          </p:cNvPr>
          <p:cNvGraphicFramePr>
            <a:graphicFrameLocks noGrp="1"/>
          </p:cNvGraphicFramePr>
          <p:nvPr>
            <p:extLst>
              <p:ext uri="{D42A27DB-BD31-4B8C-83A1-F6EECF244321}">
                <p14:modId xmlns:p14="http://schemas.microsoft.com/office/powerpoint/2010/main" val="4124735978"/>
              </p:ext>
            </p:extLst>
          </p:nvPr>
        </p:nvGraphicFramePr>
        <p:xfrm>
          <a:off x="468445" y="2575984"/>
          <a:ext cx="5881689" cy="1854200"/>
        </p:xfrm>
        <a:graphic>
          <a:graphicData uri="http://schemas.openxmlformats.org/drawingml/2006/table">
            <a:tbl>
              <a:tblPr firstRow="1" bandRow="1">
                <a:tableStyleId>{5C22544A-7EE6-4342-B048-85BDC9FD1C3A}</a:tableStyleId>
              </a:tblPr>
              <a:tblGrid>
                <a:gridCol w="1887538">
                  <a:extLst>
                    <a:ext uri="{9D8B030D-6E8A-4147-A177-3AD203B41FA5}">
                      <a16:colId xmlns:a16="http://schemas.microsoft.com/office/drawing/2014/main" val="3271287874"/>
                    </a:ext>
                  </a:extLst>
                </a:gridCol>
                <a:gridCol w="917575">
                  <a:extLst>
                    <a:ext uri="{9D8B030D-6E8A-4147-A177-3AD203B41FA5}">
                      <a16:colId xmlns:a16="http://schemas.microsoft.com/office/drawing/2014/main" val="1224041905"/>
                    </a:ext>
                  </a:extLst>
                </a:gridCol>
                <a:gridCol w="1008063">
                  <a:extLst>
                    <a:ext uri="{9D8B030D-6E8A-4147-A177-3AD203B41FA5}">
                      <a16:colId xmlns:a16="http://schemas.microsoft.com/office/drawing/2014/main" val="3073420676"/>
                    </a:ext>
                  </a:extLst>
                </a:gridCol>
                <a:gridCol w="747713">
                  <a:extLst>
                    <a:ext uri="{9D8B030D-6E8A-4147-A177-3AD203B41FA5}">
                      <a16:colId xmlns:a16="http://schemas.microsoft.com/office/drawing/2014/main" val="583369710"/>
                    </a:ext>
                  </a:extLst>
                </a:gridCol>
                <a:gridCol w="1012825">
                  <a:extLst>
                    <a:ext uri="{9D8B030D-6E8A-4147-A177-3AD203B41FA5}">
                      <a16:colId xmlns:a16="http://schemas.microsoft.com/office/drawing/2014/main" val="3951795312"/>
                    </a:ext>
                  </a:extLst>
                </a:gridCol>
                <a:gridCol w="307975">
                  <a:extLst>
                    <a:ext uri="{9D8B030D-6E8A-4147-A177-3AD203B41FA5}">
                      <a16:colId xmlns:a16="http://schemas.microsoft.com/office/drawing/2014/main" val="1345144688"/>
                    </a:ext>
                  </a:extLst>
                </a:gridCol>
              </a:tblGrid>
              <a:tr h="370840">
                <a:tc>
                  <a:txBody>
                    <a:bodyPr/>
                    <a:lstStyle/>
                    <a:p>
                      <a:pPr marL="0" algn="l" defTabSz="914400" rtl="0" eaLnBrk="1" fontAlgn="b" latinLnBrk="0" hangingPunct="1"/>
                      <a:r>
                        <a:rPr lang="en-US" sz="1600" b="1" i="0" u="none" strike="noStrike" kern="1200" dirty="0">
                          <a:solidFill>
                            <a:srgbClr val="000000"/>
                          </a:solidFill>
                          <a:effectLst/>
                          <a:latin typeface="+mj-lt"/>
                          <a:ea typeface="+mn-ea"/>
                          <a:cs typeface="+mn-cs"/>
                        </a:rPr>
                        <a:t>Coefficients:</a:t>
                      </a:r>
                    </a:p>
                  </a:txBody>
                  <a:tcPr marL="6350" marR="6350" marT="6350" marB="0" anchor="b">
                    <a:solidFill>
                      <a:srgbClr val="54A700"/>
                    </a:solidFill>
                  </a:tcPr>
                </a:tc>
                <a:tc>
                  <a:txBody>
                    <a:bodyPr/>
                    <a:lstStyle/>
                    <a:p>
                      <a:pPr marL="0" algn="l" defTabSz="914400" rtl="0" eaLnBrk="1" fontAlgn="b" latinLnBrk="0" hangingPunct="1"/>
                      <a:r>
                        <a:rPr lang="en-US" sz="1600" b="1" i="0" u="none" strike="noStrike" kern="1200">
                          <a:solidFill>
                            <a:srgbClr val="000000"/>
                          </a:solidFill>
                          <a:effectLst/>
                          <a:latin typeface="+mj-lt"/>
                          <a:ea typeface="+mn-ea"/>
                          <a:cs typeface="+mn-cs"/>
                        </a:rPr>
                        <a:t>Estimate</a:t>
                      </a:r>
                    </a:p>
                  </a:txBody>
                  <a:tcPr marL="6350" marR="6350" marT="6350" marB="0" anchor="b">
                    <a:solidFill>
                      <a:srgbClr val="54A700"/>
                    </a:solidFill>
                  </a:tcPr>
                </a:tc>
                <a:tc>
                  <a:txBody>
                    <a:bodyPr/>
                    <a:lstStyle/>
                    <a:p>
                      <a:pPr marL="0" algn="l" defTabSz="914400" rtl="0" eaLnBrk="1" fontAlgn="b" latinLnBrk="0" hangingPunct="1"/>
                      <a:r>
                        <a:rPr lang="en-US" sz="1600" b="1" i="0" u="none" strike="noStrike" kern="1200">
                          <a:solidFill>
                            <a:srgbClr val="000000"/>
                          </a:solidFill>
                          <a:effectLst/>
                          <a:latin typeface="+mj-lt"/>
                          <a:ea typeface="+mn-ea"/>
                          <a:cs typeface="+mn-cs"/>
                        </a:rPr>
                        <a:t>Std. Error</a:t>
                      </a:r>
                    </a:p>
                  </a:txBody>
                  <a:tcPr marL="6350" marR="6350" marT="6350" marB="0" anchor="b">
                    <a:solidFill>
                      <a:srgbClr val="54A700"/>
                    </a:solidFill>
                  </a:tcPr>
                </a:tc>
                <a:tc>
                  <a:txBody>
                    <a:bodyPr/>
                    <a:lstStyle/>
                    <a:p>
                      <a:pPr marL="0" algn="l" defTabSz="914400" rtl="0" eaLnBrk="1" fontAlgn="b" latinLnBrk="0" hangingPunct="1"/>
                      <a:r>
                        <a:rPr lang="en-US" sz="1600" b="1" i="0" u="none" strike="noStrike" kern="1200">
                          <a:solidFill>
                            <a:srgbClr val="000000"/>
                          </a:solidFill>
                          <a:effectLst/>
                          <a:latin typeface="+mj-lt"/>
                          <a:ea typeface="+mn-ea"/>
                          <a:cs typeface="+mn-cs"/>
                        </a:rPr>
                        <a:t>z value</a:t>
                      </a:r>
                    </a:p>
                  </a:txBody>
                  <a:tcPr marL="6350" marR="6350" marT="6350" marB="0" anchor="b">
                    <a:solidFill>
                      <a:srgbClr val="54A700"/>
                    </a:solidFill>
                  </a:tcPr>
                </a:tc>
                <a:tc>
                  <a:txBody>
                    <a:bodyPr/>
                    <a:lstStyle/>
                    <a:p>
                      <a:pPr marL="0" algn="l" defTabSz="914400" rtl="0" eaLnBrk="1" fontAlgn="b" latinLnBrk="0" hangingPunct="1"/>
                      <a:r>
                        <a:rPr lang="en-US" sz="1600" b="1" i="0" u="none" strike="noStrike" kern="1200">
                          <a:solidFill>
                            <a:srgbClr val="000000"/>
                          </a:solidFill>
                          <a:effectLst/>
                          <a:latin typeface="+mj-lt"/>
                          <a:ea typeface="+mn-ea"/>
                          <a:cs typeface="+mn-cs"/>
                        </a:rPr>
                        <a:t>Pr(&gt;|z|)</a:t>
                      </a:r>
                    </a:p>
                  </a:txBody>
                  <a:tcPr marL="6350" marR="6350" marT="6350" marB="0" anchor="b">
                    <a:solidFill>
                      <a:srgbClr val="54A700"/>
                    </a:solidFill>
                  </a:tcPr>
                </a:tc>
                <a:tc>
                  <a:txBody>
                    <a:bodyPr/>
                    <a:lstStyle/>
                    <a:p>
                      <a:pPr marL="0" algn="l" defTabSz="914400" rtl="0" eaLnBrk="1" fontAlgn="b" latinLnBrk="0" hangingPunct="1"/>
                      <a:endParaRPr lang="en-DE" sz="1600" b="1" i="0" u="none" strike="noStrike" kern="1200">
                        <a:solidFill>
                          <a:srgbClr val="000000"/>
                        </a:solidFill>
                        <a:effectLst/>
                        <a:latin typeface="+mj-lt"/>
                        <a:ea typeface="+mn-ea"/>
                        <a:cs typeface="+mn-cs"/>
                      </a:endParaRPr>
                    </a:p>
                  </a:txBody>
                  <a:tcPr marL="6350" marR="6350" marT="6350" marB="0" anchor="b">
                    <a:solidFill>
                      <a:srgbClr val="54A700"/>
                    </a:solidFill>
                  </a:tcPr>
                </a:tc>
                <a:extLst>
                  <a:ext uri="{0D108BD9-81ED-4DB2-BD59-A6C34878D82A}">
                    <a16:rowId xmlns:a16="http://schemas.microsoft.com/office/drawing/2014/main" val="2971250614"/>
                  </a:ext>
                </a:extLst>
              </a:tr>
              <a:tr h="370840">
                <a:tc>
                  <a:txBody>
                    <a:bodyPr/>
                    <a:lstStyle/>
                    <a:p>
                      <a:pPr marL="0" algn="l" defTabSz="914400" rtl="0" eaLnBrk="1" fontAlgn="b" latinLnBrk="0" hangingPunct="1"/>
                      <a:r>
                        <a:rPr lang="en-US" sz="1600" b="0" i="0" u="none" strike="noStrike" kern="1200">
                          <a:solidFill>
                            <a:srgbClr val="000000"/>
                          </a:solidFill>
                          <a:effectLst/>
                          <a:latin typeface="+mj-lt"/>
                          <a:ea typeface="+mn-ea"/>
                          <a:cs typeface="+mn-cs"/>
                        </a:rPr>
                        <a:t>(Intercept)</a:t>
                      </a:r>
                    </a:p>
                  </a:txBody>
                  <a:tcPr marL="6350" marR="6350" marT="6350" marB="0" anchor="ctr">
                    <a:solidFill>
                      <a:srgbClr val="CCFF00"/>
                    </a:solid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4.7327</a:t>
                      </a:r>
                    </a:p>
                  </a:txBody>
                  <a:tcPr marL="6350" marR="6350" marT="6350" marB="0" anchor="ctr">
                    <a:no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0.1307</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36.21</a:t>
                      </a:r>
                    </a:p>
                  </a:txBody>
                  <a:tcPr marL="6350" marR="6350" marT="6350" marB="0" anchor="ctr">
                    <a:noFill/>
                  </a:tcPr>
                </a:tc>
                <a:tc>
                  <a:txBody>
                    <a:bodyPr/>
                    <a:lstStyle/>
                    <a:p>
                      <a:pPr marL="0" algn="l" defTabSz="914400" rtl="0" eaLnBrk="1" fontAlgn="b" latinLnBrk="0" hangingPunct="1"/>
                      <a:r>
                        <a:rPr lang="en-US" sz="1600" b="0" i="0" u="none" strike="noStrike" kern="1200">
                          <a:solidFill>
                            <a:srgbClr val="000000"/>
                          </a:solidFill>
                          <a:effectLst/>
                          <a:latin typeface="+mj-lt"/>
                          <a:ea typeface="+mn-ea"/>
                          <a:cs typeface="+mn-cs"/>
                        </a:rPr>
                        <a:t>&lt;2.00E-16</a:t>
                      </a:r>
                    </a:p>
                  </a:txBody>
                  <a:tcPr marL="6350" marR="6350" marT="6350" marB="0" anchor="ctr">
                    <a:no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a:t>
                      </a:r>
                    </a:p>
                  </a:txBody>
                  <a:tcPr marL="6350" marR="6350" marT="6350" marB="0" anchor="ctr">
                    <a:noFill/>
                  </a:tcPr>
                </a:tc>
                <a:extLst>
                  <a:ext uri="{0D108BD9-81ED-4DB2-BD59-A6C34878D82A}">
                    <a16:rowId xmlns:a16="http://schemas.microsoft.com/office/drawing/2014/main" val="3353529223"/>
                  </a:ext>
                </a:extLst>
              </a:tr>
              <a:tr h="370840">
                <a:tc>
                  <a:txBody>
                    <a:bodyPr/>
                    <a:lstStyle/>
                    <a:p>
                      <a:pPr marL="0" algn="l" defTabSz="914400" rtl="0" eaLnBrk="1" fontAlgn="b" latinLnBrk="0" hangingPunct="1"/>
                      <a:r>
                        <a:rPr lang="en-US" sz="1600" b="0" i="0" u="none" strike="noStrike" kern="1200" dirty="0">
                          <a:solidFill>
                            <a:srgbClr val="000000"/>
                          </a:solidFill>
                          <a:effectLst/>
                          <a:latin typeface="+mj-lt"/>
                          <a:ea typeface="+mn-ea"/>
                          <a:cs typeface="+mn-cs"/>
                        </a:rPr>
                        <a:t>drought</a:t>
                      </a:r>
                    </a:p>
                  </a:txBody>
                  <a:tcPr marL="6350" marR="6350" marT="6350" marB="0" anchor="ctr">
                    <a:solidFill>
                      <a:srgbClr val="CCFF00"/>
                    </a:solid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-0.376</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0.187</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-2.011</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0.04437</a:t>
                      </a:r>
                    </a:p>
                  </a:txBody>
                  <a:tcPr marL="6350" marR="6350" marT="6350" marB="0" anchor="ctr">
                    <a:no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a:t>
                      </a:r>
                    </a:p>
                  </a:txBody>
                  <a:tcPr marL="6350" marR="6350" marT="6350" marB="0" anchor="ctr">
                    <a:noFill/>
                  </a:tcPr>
                </a:tc>
                <a:extLst>
                  <a:ext uri="{0D108BD9-81ED-4DB2-BD59-A6C34878D82A}">
                    <a16:rowId xmlns:a16="http://schemas.microsoft.com/office/drawing/2014/main" val="3965631321"/>
                  </a:ext>
                </a:extLst>
              </a:tr>
              <a:tr h="370840">
                <a:tc>
                  <a:txBody>
                    <a:bodyPr/>
                    <a:lstStyle/>
                    <a:p>
                      <a:pPr marL="0" algn="l" defTabSz="914400" rtl="0" eaLnBrk="1" fontAlgn="b" latinLnBrk="0" hangingPunct="1"/>
                      <a:r>
                        <a:rPr lang="en-US" sz="1600" b="0" i="0" u="none" strike="noStrike" kern="1200" dirty="0">
                          <a:solidFill>
                            <a:srgbClr val="000000"/>
                          </a:solidFill>
                          <a:effectLst/>
                          <a:latin typeface="+mj-lt"/>
                          <a:ea typeface="+mn-ea"/>
                          <a:cs typeface="+mn-cs"/>
                        </a:rPr>
                        <a:t>microplastic</a:t>
                      </a:r>
                    </a:p>
                  </a:txBody>
                  <a:tcPr marL="6350" marR="6350" marT="6350" marB="0" anchor="ctr">
                    <a:solidFill>
                      <a:srgbClr val="CCFF00"/>
                    </a:solid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-0.5044</a:t>
                      </a:r>
                    </a:p>
                  </a:txBody>
                  <a:tcPr marL="6350" marR="6350" marT="6350" marB="0" anchor="ctr">
                    <a:no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0.1879</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-2.684</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0.007278</a:t>
                      </a:r>
                    </a:p>
                  </a:txBody>
                  <a:tcPr marL="6350" marR="6350" marT="6350" marB="0" anchor="ctr">
                    <a:no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a:t>
                      </a:r>
                    </a:p>
                  </a:txBody>
                  <a:tcPr marL="6350" marR="6350" marT="6350" marB="0" anchor="ctr">
                    <a:noFill/>
                  </a:tcPr>
                </a:tc>
                <a:extLst>
                  <a:ext uri="{0D108BD9-81ED-4DB2-BD59-A6C34878D82A}">
                    <a16:rowId xmlns:a16="http://schemas.microsoft.com/office/drawing/2014/main" val="952924896"/>
                  </a:ext>
                </a:extLst>
              </a:tr>
              <a:tr h="370840">
                <a:tc>
                  <a:txBody>
                    <a:bodyPr/>
                    <a:lstStyle/>
                    <a:p>
                      <a:pPr marL="0" algn="l" defTabSz="914400" rtl="0" eaLnBrk="1" fontAlgn="b" latinLnBrk="0" hangingPunct="1"/>
                      <a:r>
                        <a:rPr lang="en-US" sz="1600" b="0" i="0" u="none" strike="noStrike" kern="1200" dirty="0" err="1">
                          <a:solidFill>
                            <a:srgbClr val="000000"/>
                          </a:solidFill>
                          <a:effectLst/>
                          <a:latin typeface="+mj-lt"/>
                          <a:ea typeface="+mn-ea"/>
                          <a:cs typeface="+mn-cs"/>
                        </a:rPr>
                        <a:t>drought:microplastic</a:t>
                      </a:r>
                      <a:endParaRPr lang="en-US" sz="1600" b="0" i="0" u="none" strike="noStrike" kern="1200" dirty="0">
                        <a:solidFill>
                          <a:srgbClr val="000000"/>
                        </a:solidFill>
                        <a:effectLst/>
                        <a:latin typeface="+mj-lt"/>
                        <a:ea typeface="+mn-ea"/>
                        <a:cs typeface="+mn-cs"/>
                      </a:endParaRPr>
                    </a:p>
                  </a:txBody>
                  <a:tcPr marL="6350" marR="6350" marT="6350" marB="0" anchor="ctr">
                    <a:solidFill>
                      <a:srgbClr val="CCFF00"/>
                    </a:solid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0.9578</a:t>
                      </a:r>
                    </a:p>
                  </a:txBody>
                  <a:tcPr marL="6350" marR="6350" marT="6350" marB="0" anchor="ctr">
                    <a:no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0.2728</a:t>
                      </a:r>
                    </a:p>
                  </a:txBody>
                  <a:tcPr marL="6350" marR="6350" marT="6350" marB="0" anchor="ctr">
                    <a:no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3.512</a:t>
                      </a:r>
                    </a:p>
                  </a:txBody>
                  <a:tcPr marL="6350" marR="6350" marT="6350" marB="0" anchor="ctr">
                    <a:noFill/>
                  </a:tcPr>
                </a:tc>
                <a:tc>
                  <a:txBody>
                    <a:bodyPr/>
                    <a:lstStyle/>
                    <a:p>
                      <a:pPr marL="0" algn="l" defTabSz="914400" rtl="0" eaLnBrk="1" fontAlgn="b" latinLnBrk="0" hangingPunct="1"/>
                      <a:r>
                        <a:rPr lang="en-DE" sz="1600" b="0" i="0" u="none" strike="noStrike" kern="1200">
                          <a:solidFill>
                            <a:srgbClr val="000000"/>
                          </a:solidFill>
                          <a:effectLst/>
                          <a:latin typeface="+mj-lt"/>
                          <a:ea typeface="+mn-ea"/>
                          <a:cs typeface="+mn-cs"/>
                        </a:rPr>
                        <a:t>0.000445</a:t>
                      </a:r>
                    </a:p>
                  </a:txBody>
                  <a:tcPr marL="6350" marR="6350" marT="6350" marB="0" anchor="ctr">
                    <a:noFill/>
                  </a:tcPr>
                </a:tc>
                <a:tc>
                  <a:txBody>
                    <a:bodyPr/>
                    <a:lstStyle/>
                    <a:p>
                      <a:pPr marL="0" algn="l" defTabSz="914400" rtl="0" eaLnBrk="1" fontAlgn="b" latinLnBrk="0" hangingPunct="1"/>
                      <a:r>
                        <a:rPr lang="en-DE" sz="1600" b="0" i="0" u="none" strike="noStrike" kern="1200" dirty="0">
                          <a:solidFill>
                            <a:srgbClr val="000000"/>
                          </a:solidFill>
                          <a:effectLst/>
                          <a:latin typeface="+mj-lt"/>
                          <a:ea typeface="+mn-ea"/>
                          <a:cs typeface="+mn-cs"/>
                        </a:rPr>
                        <a:t>***</a:t>
                      </a:r>
                    </a:p>
                  </a:txBody>
                  <a:tcPr marL="6350" marR="6350" marT="6350" marB="0" anchor="ctr">
                    <a:noFill/>
                  </a:tcPr>
                </a:tc>
                <a:extLst>
                  <a:ext uri="{0D108BD9-81ED-4DB2-BD59-A6C34878D82A}">
                    <a16:rowId xmlns:a16="http://schemas.microsoft.com/office/drawing/2014/main" val="2140084240"/>
                  </a:ext>
                </a:extLst>
              </a:tr>
            </a:tbl>
          </a:graphicData>
        </a:graphic>
      </p:graphicFrame>
      <p:grpSp>
        <p:nvGrpSpPr>
          <p:cNvPr id="11" name="Group 10">
            <a:extLst>
              <a:ext uri="{FF2B5EF4-FFF2-40B4-BE49-F238E27FC236}">
                <a16:creationId xmlns:a16="http://schemas.microsoft.com/office/drawing/2014/main" id="{EF135D8B-628A-4819-99FB-798093D737E2}"/>
              </a:ext>
            </a:extLst>
          </p:cNvPr>
          <p:cNvGrpSpPr/>
          <p:nvPr/>
        </p:nvGrpSpPr>
        <p:grpSpPr>
          <a:xfrm>
            <a:off x="7326867" y="181228"/>
            <a:ext cx="3421793" cy="6495544"/>
            <a:chOff x="714439" y="1190434"/>
            <a:chExt cx="3421793" cy="6495544"/>
          </a:xfrm>
        </p:grpSpPr>
        <p:pic>
          <p:nvPicPr>
            <p:cNvPr id="12" name="Picture 11">
              <a:extLst>
                <a:ext uri="{FF2B5EF4-FFF2-40B4-BE49-F238E27FC236}">
                  <a16:creationId xmlns:a16="http://schemas.microsoft.com/office/drawing/2014/main" id="{516A8F3F-EA01-4DFE-BDFD-9DE70BAE5519}"/>
                </a:ext>
              </a:extLst>
            </p:cNvPr>
            <p:cNvPicPr>
              <a:picLocks noChangeAspect="1"/>
            </p:cNvPicPr>
            <p:nvPr/>
          </p:nvPicPr>
          <p:blipFill>
            <a:blip r:embed="rId2"/>
            <a:stretch>
              <a:fillRect/>
            </a:stretch>
          </p:blipFill>
          <p:spPr>
            <a:xfrm>
              <a:off x="716757" y="1190434"/>
              <a:ext cx="3419475" cy="4019550"/>
            </a:xfrm>
            <a:prstGeom prst="rect">
              <a:avLst/>
            </a:prstGeom>
          </p:spPr>
        </p:pic>
        <p:pic>
          <p:nvPicPr>
            <p:cNvPr id="13" name="Picture 12">
              <a:extLst>
                <a:ext uri="{FF2B5EF4-FFF2-40B4-BE49-F238E27FC236}">
                  <a16:creationId xmlns:a16="http://schemas.microsoft.com/office/drawing/2014/main" id="{1FB614DC-1973-41EC-9965-229C166A7F38}"/>
                </a:ext>
              </a:extLst>
            </p:cNvPr>
            <p:cNvPicPr>
              <a:picLocks noChangeAspect="1"/>
            </p:cNvPicPr>
            <p:nvPr/>
          </p:nvPicPr>
          <p:blipFill rotWithShape="1">
            <a:blip r:embed="rId3"/>
            <a:srcRect b="1237"/>
            <a:stretch/>
          </p:blipFill>
          <p:spPr>
            <a:xfrm>
              <a:off x="714439" y="3716196"/>
              <a:ext cx="3419475" cy="3969782"/>
            </a:xfrm>
            <a:prstGeom prst="rect">
              <a:avLst/>
            </a:prstGeom>
          </p:spPr>
        </p:pic>
      </p:grpSp>
    </p:spTree>
    <p:extLst>
      <p:ext uri="{BB962C8B-B14F-4D97-AF65-F5344CB8AC3E}">
        <p14:creationId xmlns:p14="http://schemas.microsoft.com/office/powerpoint/2010/main" val="487883674"/>
      </p:ext>
    </p:extLst>
  </p:cSld>
  <p:clrMapOvr>
    <a:masterClrMapping/>
  </p:clrMapOvr>
</p:sld>
</file>

<file path=ppt/theme/theme1.xml><?xml version="1.0" encoding="utf-8"?>
<a:theme xmlns:a="http://schemas.openxmlformats.org/drawingml/2006/main" name="FU Berlin">
  <a:themeElements>
    <a:clrScheme name="FU Berlin">
      <a:dk1>
        <a:srgbClr val="000000"/>
      </a:dk1>
      <a:lt1>
        <a:srgbClr val="FFFFFF"/>
      </a:lt1>
      <a:dk2>
        <a:srgbClr val="004659"/>
      </a:dk2>
      <a:lt2>
        <a:srgbClr val="CCFF00"/>
      </a:lt2>
      <a:accent1>
        <a:srgbClr val="00A4D1"/>
      </a:accent1>
      <a:accent2>
        <a:srgbClr val="336B7A"/>
      </a:accent2>
      <a:accent3>
        <a:srgbClr val="58756A"/>
      </a:accent3>
      <a:accent4>
        <a:srgbClr val="86B0A0"/>
      </a:accent4>
      <a:accent5>
        <a:srgbClr val="E57050"/>
      </a:accent5>
      <a:accent6>
        <a:srgbClr val="813353"/>
      </a:accent6>
      <a:hlink>
        <a:srgbClr val="000000"/>
      </a:hlink>
      <a:folHlink>
        <a:srgbClr val="7F7F7F"/>
      </a:folHlink>
    </a:clrScheme>
    <a:fontScheme name="FU Berli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CDADE"/>
        </a:solidFill>
        <a:ln>
          <a:noFill/>
        </a:ln>
      </a:spPr>
      <a:bodyPr lIns="0" tIns="0" rIns="0" bIns="0" rtlCol="0" anchor="ctr">
        <a:normAutofit/>
      </a:bodyPr>
      <a:lstStyle>
        <a:defPPr algn="l">
          <a:defRPr sz="2000"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rmAutofit/>
      </a:bodyPr>
      <a:lstStyle>
        <a:defPPr algn="l">
          <a:defRPr sz="2000" dirty="0" err="1" smtClean="0"/>
        </a:defPPr>
      </a:lstStyle>
    </a:txDef>
  </a:objectDefaults>
  <a:extraClrSchemeLst/>
  <a:custClrLst>
    <a:custClr name="Blau 100%">
      <a:srgbClr val="004659"/>
    </a:custClr>
    <a:custClr name="Blau 90%">
      <a:srgbClr val="195869"/>
    </a:custClr>
    <a:custClr name="Blau 80%">
      <a:srgbClr val="336B7A"/>
    </a:custClr>
    <a:custClr name="Blau 70%">
      <a:srgbClr val="4C7D8A"/>
    </a:custClr>
    <a:custClr name="Blau 60%">
      <a:srgbClr val="66909B"/>
    </a:custClr>
    <a:custClr name="Blau 50%">
      <a:srgbClr val="7FA2AC"/>
    </a:custClr>
    <a:custClr name="Blau 40%">
      <a:srgbClr val="99B5BD"/>
    </a:custClr>
    <a:custClr name="Blau 30%">
      <a:srgbClr val="B2C7CD"/>
    </a:custClr>
    <a:custClr name="Blau 20%">
      <a:srgbClr val="CCDADE"/>
    </a:custClr>
    <a:custClr name="Blau 10%">
      <a:srgbClr val="E5ECEE"/>
    </a:custClr>
  </a:custClr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1771</Words>
  <Application>Microsoft Office PowerPoint</Application>
  <PresentationFormat>Widescreen</PresentationFormat>
  <Paragraphs>297</Paragraphs>
  <Slides>13</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Arial</vt:lpstr>
      <vt:lpstr>FU Berlin</vt:lpstr>
      <vt:lpstr>Fungal Biology &amp; Ecology</vt:lpstr>
      <vt:lpstr>Background for Today’s Exercise</vt:lpstr>
      <vt:lpstr>Data Pre-Processing</vt:lpstr>
      <vt:lpstr>Community Ecology Data</vt:lpstr>
      <vt:lpstr>Definition of a Community</vt:lpstr>
      <vt:lpstr>Attributes of a Community</vt:lpstr>
      <vt:lpstr>Introduction to Community Analysis in R</vt:lpstr>
      <vt:lpstr>Class Exercise</vt:lpstr>
      <vt:lpstr>Results Fungi</vt:lpstr>
      <vt:lpstr>Results Fungi</vt:lpstr>
      <vt:lpstr>Microbial Communities – A Challenge</vt:lpstr>
      <vt:lpstr>Limitations of Molecular Approaches</vt:lpstr>
      <vt:lpstr>Study Guide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Fahrig</dc:creator>
  <cp:lastModifiedBy>judith riedo</cp:lastModifiedBy>
  <cp:revision>508</cp:revision>
  <cp:lastPrinted>2024-11-25T10:03:07Z</cp:lastPrinted>
  <dcterms:created xsi:type="dcterms:W3CDTF">2024-01-25T14:52:06Z</dcterms:created>
  <dcterms:modified xsi:type="dcterms:W3CDTF">2024-11-25T14:48:22Z</dcterms:modified>
</cp:coreProperties>
</file>